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330" r:id="rId2"/>
    <p:sldId id="259" r:id="rId3"/>
    <p:sldId id="326" r:id="rId4"/>
    <p:sldId id="327" r:id="rId5"/>
    <p:sldId id="328" r:id="rId6"/>
    <p:sldId id="329" r:id="rId7"/>
    <p:sldId id="263" r:id="rId8"/>
    <p:sldId id="262" r:id="rId9"/>
    <p:sldId id="283" r:id="rId10"/>
    <p:sldId id="293" r:id="rId11"/>
    <p:sldId id="282" r:id="rId12"/>
    <p:sldId id="317" r:id="rId13"/>
    <p:sldId id="311" r:id="rId14"/>
    <p:sldId id="294" r:id="rId15"/>
    <p:sldId id="296" r:id="rId16"/>
    <p:sldId id="312" r:id="rId17"/>
    <p:sldId id="315" r:id="rId18"/>
    <p:sldId id="318" r:id="rId19"/>
    <p:sldId id="319" r:id="rId20"/>
    <p:sldId id="321" r:id="rId21"/>
    <p:sldId id="295" r:id="rId22"/>
    <p:sldId id="297" r:id="rId23"/>
    <p:sldId id="322" r:id="rId24"/>
    <p:sldId id="302" r:id="rId25"/>
    <p:sldId id="324" r:id="rId26"/>
    <p:sldId id="325" r:id="rId27"/>
    <p:sldId id="314" r:id="rId28"/>
    <p:sldId id="279" r:id="rId29"/>
    <p:sldId id="280" r:id="rId30"/>
  </p:sldIdLst>
  <p:sldSz cx="12192000" cy="6858000"/>
  <p:notesSz cx="6858000" cy="9144000"/>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3F3D"/>
    <a:srgbClr val="354E53"/>
    <a:srgbClr val="E64756"/>
    <a:srgbClr val="5CD3F9"/>
    <a:srgbClr val="FFD103"/>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14" autoAdjust="0"/>
    <p:restoredTop sz="75351" autoAdjust="0"/>
  </p:normalViewPr>
  <p:slideViewPr>
    <p:cSldViewPr snapToGrid="0">
      <p:cViewPr varScale="1">
        <p:scale>
          <a:sx n="93" d="100"/>
          <a:sy n="93" d="100"/>
        </p:scale>
        <p:origin x="122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9A1E47-33DD-4DEC-A1C7-BEBDF90AF7F0}" type="datetimeFigureOut">
              <a:rPr lang="zh-CN" altLang="en-US" smtClean="0"/>
              <a:pPr/>
              <a:t>2022/3/12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6EAF38-0436-47A8-91A3-3A4BCDC0DE7B}" type="slidenum">
              <a:rPr lang="zh-CN" altLang="en-US" smtClean="0"/>
              <a:pPr/>
              <a:t>‹#›</a:t>
            </a:fld>
            <a:endParaRPr lang="zh-CN" altLang="en-US"/>
          </a:p>
        </p:txBody>
      </p:sp>
    </p:spTree>
    <p:extLst>
      <p:ext uri="{BB962C8B-B14F-4D97-AF65-F5344CB8AC3E}">
        <p14:creationId xmlns:p14="http://schemas.microsoft.com/office/powerpoint/2010/main" val="3024529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6EAF38-0436-47A8-91A3-3A4BCDC0DE7B}" type="slidenum">
              <a:rPr lang="zh-CN" altLang="en-US" smtClean="0"/>
              <a:pPr/>
              <a:t>2</a:t>
            </a:fld>
            <a:endParaRPr lang="zh-CN" altLang="en-US"/>
          </a:p>
        </p:txBody>
      </p:sp>
    </p:spTree>
    <p:extLst>
      <p:ext uri="{BB962C8B-B14F-4D97-AF65-F5344CB8AC3E}">
        <p14:creationId xmlns:p14="http://schemas.microsoft.com/office/powerpoint/2010/main" val="3620467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6EAF38-0436-47A8-91A3-3A4BCDC0DE7B}" type="slidenum">
              <a:rPr lang="zh-CN" altLang="en-US" smtClean="0"/>
              <a:pPr/>
              <a:t>20</a:t>
            </a:fld>
            <a:endParaRPr lang="zh-CN" altLang="en-US"/>
          </a:p>
        </p:txBody>
      </p:sp>
    </p:spTree>
    <p:extLst>
      <p:ext uri="{BB962C8B-B14F-4D97-AF65-F5344CB8AC3E}">
        <p14:creationId xmlns:p14="http://schemas.microsoft.com/office/powerpoint/2010/main" val="3679784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6EAF38-0436-47A8-91A3-3A4BCDC0DE7B}" type="slidenum">
              <a:rPr lang="zh-CN" altLang="en-US" smtClean="0"/>
              <a:pPr/>
              <a:t>21</a:t>
            </a:fld>
            <a:endParaRPr lang="zh-CN" altLang="en-US"/>
          </a:p>
        </p:txBody>
      </p:sp>
    </p:spTree>
    <p:extLst>
      <p:ext uri="{BB962C8B-B14F-4D97-AF65-F5344CB8AC3E}">
        <p14:creationId xmlns:p14="http://schemas.microsoft.com/office/powerpoint/2010/main" val="3620467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6EAF38-0436-47A8-91A3-3A4BCDC0DE7B}" type="slidenum">
              <a:rPr lang="zh-CN" altLang="en-US" smtClean="0"/>
              <a:pPr/>
              <a:t>22</a:t>
            </a:fld>
            <a:endParaRPr lang="zh-CN" altLang="en-US"/>
          </a:p>
        </p:txBody>
      </p:sp>
    </p:spTree>
    <p:extLst>
      <p:ext uri="{BB962C8B-B14F-4D97-AF65-F5344CB8AC3E}">
        <p14:creationId xmlns:p14="http://schemas.microsoft.com/office/powerpoint/2010/main" val="3620467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6EAF38-0436-47A8-91A3-3A4BCDC0DE7B}" type="slidenum">
              <a:rPr lang="zh-CN" altLang="en-US" smtClean="0"/>
              <a:pPr/>
              <a:t>23</a:t>
            </a:fld>
            <a:endParaRPr lang="zh-CN" altLang="en-US"/>
          </a:p>
        </p:txBody>
      </p:sp>
    </p:spTree>
    <p:extLst>
      <p:ext uri="{BB962C8B-B14F-4D97-AF65-F5344CB8AC3E}">
        <p14:creationId xmlns:p14="http://schemas.microsoft.com/office/powerpoint/2010/main" val="2133721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6EAF38-0436-47A8-91A3-3A4BCDC0DE7B}" type="slidenum">
              <a:rPr lang="zh-CN" altLang="en-US" smtClean="0"/>
              <a:pPr/>
              <a:t>24</a:t>
            </a:fld>
            <a:endParaRPr lang="zh-CN" altLang="en-US"/>
          </a:p>
        </p:txBody>
      </p:sp>
    </p:spTree>
    <p:extLst>
      <p:ext uri="{BB962C8B-B14F-4D97-AF65-F5344CB8AC3E}">
        <p14:creationId xmlns:p14="http://schemas.microsoft.com/office/powerpoint/2010/main" val="3620467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6EAF38-0436-47A8-91A3-3A4BCDC0DE7B}" type="slidenum">
              <a:rPr lang="zh-CN" altLang="en-US" smtClean="0"/>
              <a:pPr/>
              <a:t>25</a:t>
            </a:fld>
            <a:endParaRPr lang="zh-CN" altLang="en-US"/>
          </a:p>
        </p:txBody>
      </p:sp>
    </p:spTree>
    <p:extLst>
      <p:ext uri="{BB962C8B-B14F-4D97-AF65-F5344CB8AC3E}">
        <p14:creationId xmlns:p14="http://schemas.microsoft.com/office/powerpoint/2010/main" val="1739675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6EAF38-0436-47A8-91A3-3A4BCDC0DE7B}" type="slidenum">
              <a:rPr lang="zh-CN" altLang="en-US" smtClean="0"/>
              <a:pPr/>
              <a:t>26</a:t>
            </a:fld>
            <a:endParaRPr lang="zh-CN" altLang="en-US"/>
          </a:p>
        </p:txBody>
      </p:sp>
    </p:spTree>
    <p:extLst>
      <p:ext uri="{BB962C8B-B14F-4D97-AF65-F5344CB8AC3E}">
        <p14:creationId xmlns:p14="http://schemas.microsoft.com/office/powerpoint/2010/main" val="2281223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6EAF38-0436-47A8-91A3-3A4BCDC0DE7B}" type="slidenum">
              <a:rPr lang="zh-CN" altLang="en-US" smtClean="0"/>
              <a:pPr/>
              <a:t>28</a:t>
            </a:fld>
            <a:endParaRPr lang="zh-CN" altLang="en-US"/>
          </a:p>
        </p:txBody>
      </p:sp>
    </p:spTree>
    <p:extLst>
      <p:ext uri="{BB962C8B-B14F-4D97-AF65-F5344CB8AC3E}">
        <p14:creationId xmlns:p14="http://schemas.microsoft.com/office/powerpoint/2010/main" val="110832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6EAF38-0436-47A8-91A3-3A4BCDC0DE7B}" type="slidenum">
              <a:rPr lang="zh-CN" altLang="en-US" smtClean="0"/>
              <a:pPr/>
              <a:t>29</a:t>
            </a:fld>
            <a:endParaRPr lang="zh-CN" altLang="en-US"/>
          </a:p>
        </p:txBody>
      </p:sp>
    </p:spTree>
    <p:extLst>
      <p:ext uri="{BB962C8B-B14F-4D97-AF65-F5344CB8AC3E}">
        <p14:creationId xmlns:p14="http://schemas.microsoft.com/office/powerpoint/2010/main" val="1381209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6EAF38-0436-47A8-91A3-3A4BCDC0DE7B}" type="slidenum">
              <a:rPr lang="zh-CN" altLang="en-US" smtClean="0"/>
              <a:pPr/>
              <a:t>7</a:t>
            </a:fld>
            <a:endParaRPr lang="zh-CN" altLang="en-US"/>
          </a:p>
        </p:txBody>
      </p:sp>
    </p:spTree>
    <p:extLst>
      <p:ext uri="{BB962C8B-B14F-4D97-AF65-F5344CB8AC3E}">
        <p14:creationId xmlns:p14="http://schemas.microsoft.com/office/powerpoint/2010/main" val="2425525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6EAF38-0436-47A8-91A3-3A4BCDC0DE7B}" type="slidenum">
              <a:rPr lang="zh-CN" altLang="en-US" smtClean="0"/>
              <a:pPr/>
              <a:t>8</a:t>
            </a:fld>
            <a:endParaRPr lang="zh-CN" altLang="en-US"/>
          </a:p>
        </p:txBody>
      </p:sp>
    </p:spTree>
    <p:extLst>
      <p:ext uri="{BB962C8B-B14F-4D97-AF65-F5344CB8AC3E}">
        <p14:creationId xmlns:p14="http://schemas.microsoft.com/office/powerpoint/2010/main" val="685994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6EAF38-0436-47A8-91A3-3A4BCDC0DE7B}" type="slidenum">
              <a:rPr lang="zh-CN" altLang="en-US" smtClean="0"/>
              <a:pPr/>
              <a:t>9</a:t>
            </a:fld>
            <a:endParaRPr lang="zh-CN" altLang="en-US"/>
          </a:p>
        </p:txBody>
      </p:sp>
    </p:spTree>
    <p:extLst>
      <p:ext uri="{BB962C8B-B14F-4D97-AF65-F5344CB8AC3E}">
        <p14:creationId xmlns:p14="http://schemas.microsoft.com/office/powerpoint/2010/main" val="3620467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6EAF38-0436-47A8-91A3-3A4BCDC0DE7B}" type="slidenum">
              <a:rPr lang="zh-CN" altLang="en-US" smtClean="0"/>
              <a:pPr/>
              <a:t>10</a:t>
            </a:fld>
            <a:endParaRPr lang="zh-CN" altLang="en-US"/>
          </a:p>
        </p:txBody>
      </p:sp>
    </p:spTree>
    <p:extLst>
      <p:ext uri="{BB962C8B-B14F-4D97-AF65-F5344CB8AC3E}">
        <p14:creationId xmlns:p14="http://schemas.microsoft.com/office/powerpoint/2010/main" val="3620467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6EAF38-0436-47A8-91A3-3A4BCDC0DE7B}" type="slidenum">
              <a:rPr lang="zh-CN" altLang="en-US" smtClean="0"/>
              <a:pPr/>
              <a:t>13</a:t>
            </a:fld>
            <a:endParaRPr lang="zh-CN" altLang="en-US"/>
          </a:p>
        </p:txBody>
      </p:sp>
    </p:spTree>
    <p:extLst>
      <p:ext uri="{BB962C8B-B14F-4D97-AF65-F5344CB8AC3E}">
        <p14:creationId xmlns:p14="http://schemas.microsoft.com/office/powerpoint/2010/main" val="64807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6EAF38-0436-47A8-91A3-3A4BCDC0DE7B}" type="slidenum">
              <a:rPr lang="zh-CN" altLang="en-US" smtClean="0"/>
              <a:pPr/>
              <a:t>14</a:t>
            </a:fld>
            <a:endParaRPr lang="zh-CN" altLang="en-US"/>
          </a:p>
        </p:txBody>
      </p:sp>
    </p:spTree>
    <p:extLst>
      <p:ext uri="{BB962C8B-B14F-4D97-AF65-F5344CB8AC3E}">
        <p14:creationId xmlns:p14="http://schemas.microsoft.com/office/powerpoint/2010/main" val="3620467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6EAF38-0436-47A8-91A3-3A4BCDC0DE7B}" type="slidenum">
              <a:rPr lang="zh-CN" altLang="en-US" smtClean="0"/>
              <a:pPr/>
              <a:t>15</a:t>
            </a:fld>
            <a:endParaRPr lang="zh-CN" altLang="en-US"/>
          </a:p>
        </p:txBody>
      </p:sp>
    </p:spTree>
    <p:extLst>
      <p:ext uri="{BB962C8B-B14F-4D97-AF65-F5344CB8AC3E}">
        <p14:creationId xmlns:p14="http://schemas.microsoft.com/office/powerpoint/2010/main" val="3620467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6EAF38-0436-47A8-91A3-3A4BCDC0DE7B}" type="slidenum">
              <a:rPr lang="zh-CN" altLang="en-US" smtClean="0"/>
              <a:pPr/>
              <a:t>16</a:t>
            </a:fld>
            <a:endParaRPr lang="zh-CN" altLang="en-US"/>
          </a:p>
        </p:txBody>
      </p:sp>
    </p:spTree>
    <p:extLst>
      <p:ext uri="{BB962C8B-B14F-4D97-AF65-F5344CB8AC3E}">
        <p14:creationId xmlns:p14="http://schemas.microsoft.com/office/powerpoint/2010/main" val="296169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1A96627-28F1-4D0E-89F3-5901B4DFB3BF}" type="datetimeFigureOut">
              <a:rPr lang="zh-CN" altLang="en-US" smtClean="0"/>
              <a:pPr/>
              <a:t>2022/3/12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D18465-756C-4EC6-9D57-DD75D5DA70DF}" type="slidenum">
              <a:rPr lang="zh-CN" altLang="en-US" smtClean="0"/>
              <a:pPr/>
              <a:t>‹#›</a:t>
            </a:fld>
            <a:endParaRPr lang="zh-CN" altLang="en-US"/>
          </a:p>
        </p:txBody>
      </p:sp>
    </p:spTree>
    <p:extLst>
      <p:ext uri="{BB962C8B-B14F-4D97-AF65-F5344CB8AC3E}">
        <p14:creationId xmlns:p14="http://schemas.microsoft.com/office/powerpoint/2010/main" val="3436364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1A96627-28F1-4D0E-89F3-5901B4DFB3BF}" type="datetimeFigureOut">
              <a:rPr lang="zh-CN" altLang="en-US" smtClean="0"/>
              <a:pPr/>
              <a:t>2022/3/12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2D18465-756C-4EC6-9D57-DD75D5DA70DF}" type="slidenum">
              <a:rPr lang="zh-CN" altLang="en-US" smtClean="0"/>
              <a:pPr/>
              <a:t>‹#›</a:t>
            </a:fld>
            <a:endParaRPr lang="zh-CN" altLang="en-US"/>
          </a:p>
        </p:txBody>
      </p:sp>
    </p:spTree>
    <p:extLst>
      <p:ext uri="{BB962C8B-B14F-4D97-AF65-F5344CB8AC3E}">
        <p14:creationId xmlns:p14="http://schemas.microsoft.com/office/powerpoint/2010/main" val="1721962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F0BC18-5B56-4ECA-9C30-7D4704D879C4}" type="datetimeFigureOut">
              <a:rPr lang="en-US" smtClean="0"/>
              <a:t>3/12/2022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E2FB9B-D8B4-4739-BDFC-19F8C263A3AF}" type="slidenum">
              <a:rPr lang="en-US" smtClean="0"/>
              <a:t>‹#›</a:t>
            </a:fld>
            <a:endParaRPr lang="en-US"/>
          </a:p>
        </p:txBody>
      </p:sp>
    </p:spTree>
    <p:extLst>
      <p:ext uri="{BB962C8B-B14F-4D97-AF65-F5344CB8AC3E}">
        <p14:creationId xmlns:p14="http://schemas.microsoft.com/office/powerpoint/2010/main" val="23189739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gif"/><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wmf"/><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xml"/><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xml"/><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16"/>
          <p:cNvSpPr>
            <a:spLocks noChangeArrowheads="1" noChangeShapeType="1" noTextEdit="1"/>
          </p:cNvSpPr>
          <p:nvPr/>
        </p:nvSpPr>
        <p:spPr bwMode="auto">
          <a:xfrm>
            <a:off x="4206044" y="2686518"/>
            <a:ext cx="5596612" cy="1172786"/>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contourClr>
                <a:srgbClr val="0000FF"/>
              </a:contourClr>
            </a:sp3d>
          </a:bodyPr>
          <a:lstStyle/>
          <a:p>
            <a:pPr algn="ctr"/>
            <a:endParaRPr lang="en-US" sz="3189" b="1" kern="10">
              <a:ln w="9525">
                <a:round/>
                <a:headEnd/>
                <a:tailEnd/>
              </a:ln>
              <a:solidFill>
                <a:srgbClr val="0000FF"/>
              </a:solidFill>
              <a:latin typeface="Times New Roman" panose="02020603050405020304" pitchFamily="18" charset="0"/>
              <a:cs typeface="Times New Roman" panose="02020603050405020304" pitchFamily="18" charset="0"/>
            </a:endParaRPr>
          </a:p>
        </p:txBody>
      </p:sp>
      <p:sp>
        <p:nvSpPr>
          <p:cNvPr id="3" name="Text Box 18"/>
          <p:cNvSpPr txBox="1">
            <a:spLocks noChangeArrowheads="1"/>
          </p:cNvSpPr>
          <p:nvPr/>
        </p:nvSpPr>
        <p:spPr bwMode="auto">
          <a:xfrm>
            <a:off x="0" y="10331"/>
            <a:ext cx="12192000" cy="746615"/>
          </a:xfrm>
          <a:prstGeom prst="rect">
            <a:avLst/>
          </a:prstGeom>
          <a:gradFill rotWithShape="1">
            <a:gsLst>
              <a:gs pos="0">
                <a:srgbClr val="FF66FF"/>
              </a:gs>
              <a:gs pos="50000">
                <a:schemeClr val="bg1"/>
              </a:gs>
              <a:gs pos="100000">
                <a:srgbClr val="FF66FF"/>
              </a:gs>
            </a:gsLst>
            <a:lin ang="5400000" scaled="1"/>
          </a:gradFill>
          <a:ln w="9525">
            <a:noFill/>
            <a:miter lim="800000"/>
            <a:headEnd/>
            <a:tailEnd/>
          </a:ln>
          <a:effec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2126" b="1">
                <a:latin typeface="Times New Roman" panose="02020603050405020304" pitchFamily="18" charset="0"/>
              </a:rPr>
              <a:t>PHÒNG GD &amp; ĐT HUYỆN THANH TRÌ</a:t>
            </a:r>
          </a:p>
          <a:p>
            <a:pPr algn="ctr" eaLnBrk="1" hangingPunct="1">
              <a:defRPr/>
            </a:pPr>
            <a:r>
              <a:rPr lang="en-US" altLang="en-US" sz="2126" b="1">
                <a:latin typeface="Times New Roman" panose="02020603050405020304" pitchFamily="18" charset="0"/>
              </a:rPr>
              <a:t>TRƯỜNG THCS NGỌC HỒI</a:t>
            </a:r>
            <a:endParaRPr lang="en-US" altLang="en-US" sz="1240" b="1">
              <a:latin typeface="Times New Roman" panose="02020603050405020304" pitchFamily="18" charset="0"/>
            </a:endParaRPr>
          </a:p>
        </p:txBody>
      </p:sp>
      <p:pic>
        <p:nvPicPr>
          <p:cNvPr id="4100"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90" y="0"/>
            <a:ext cx="1299347" cy="129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1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1110861" y="0"/>
            <a:ext cx="1039196" cy="11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152"/>
          <p:cNvSpPr txBox="1">
            <a:spLocks noChangeArrowheads="1"/>
          </p:cNvSpPr>
          <p:nvPr/>
        </p:nvSpPr>
        <p:spPr bwMode="auto">
          <a:xfrm>
            <a:off x="1497738" y="3335050"/>
            <a:ext cx="1013272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5000" b="1" dirty="0">
                <a:solidFill>
                  <a:srgbClr val="FF0000"/>
                </a:solidFill>
                <a:latin typeface="Times New Roman" panose="02020603050405020304" pitchFamily="18" charset="0"/>
                <a:cs typeface="Times New Roman" panose="02020603050405020304" pitchFamily="18" charset="0"/>
              </a:rPr>
              <a:t>         NGỮ VĂN - LỚP 7</a:t>
            </a:r>
          </a:p>
          <a:p>
            <a:pPr eaLnBrk="1" hangingPunct="1">
              <a:spcBef>
                <a:spcPct val="0"/>
              </a:spcBef>
              <a:buFontTx/>
              <a:buNone/>
            </a:pPr>
            <a:r>
              <a:rPr lang="en-US" altLang="en-US" sz="5000" b="1" dirty="0">
                <a:solidFill>
                  <a:srgbClr val="FF0000"/>
                </a:solidFill>
                <a:latin typeface="Times New Roman" panose="02020603050405020304" pitchFamily="18" charset="0"/>
                <a:cs typeface="Times New Roman" panose="02020603050405020304" pitchFamily="18" charset="0"/>
              </a:rPr>
              <a:t>GV </a:t>
            </a:r>
            <a:r>
              <a:rPr lang="en-US" altLang="en-US" sz="5000" b="1" dirty="0" err="1">
                <a:solidFill>
                  <a:srgbClr val="FF0000"/>
                </a:solidFill>
                <a:latin typeface="Times New Roman" panose="02020603050405020304" pitchFamily="18" charset="0"/>
                <a:cs typeface="Times New Roman" panose="02020603050405020304" pitchFamily="18" charset="0"/>
              </a:rPr>
              <a:t>thực</a:t>
            </a:r>
            <a:r>
              <a:rPr lang="en-US" altLang="en-US" sz="5000" b="1" dirty="0">
                <a:solidFill>
                  <a:srgbClr val="FF0000"/>
                </a:solidFill>
                <a:latin typeface="Times New Roman" panose="02020603050405020304" pitchFamily="18" charset="0"/>
                <a:cs typeface="Times New Roman" panose="02020603050405020304" pitchFamily="18" charset="0"/>
              </a:rPr>
              <a:t> </a:t>
            </a:r>
            <a:r>
              <a:rPr lang="en-US" altLang="en-US" sz="5000" b="1" dirty="0" err="1">
                <a:solidFill>
                  <a:srgbClr val="FF0000"/>
                </a:solidFill>
                <a:latin typeface="Times New Roman" panose="02020603050405020304" pitchFamily="18" charset="0"/>
                <a:cs typeface="Times New Roman" panose="02020603050405020304" pitchFamily="18" charset="0"/>
              </a:rPr>
              <a:t>hiện</a:t>
            </a:r>
            <a:r>
              <a:rPr lang="en-US" altLang="en-US" sz="5000" b="1" dirty="0">
                <a:solidFill>
                  <a:srgbClr val="FF0000"/>
                </a:solidFill>
                <a:latin typeface="Times New Roman" panose="02020603050405020304" pitchFamily="18" charset="0"/>
                <a:cs typeface="Times New Roman" panose="02020603050405020304" pitchFamily="18" charset="0"/>
              </a:rPr>
              <a:t>: </a:t>
            </a:r>
            <a:r>
              <a:rPr lang="en-US" altLang="en-US" sz="5000" b="1" dirty="0" err="1">
                <a:solidFill>
                  <a:srgbClr val="FF0000"/>
                </a:solidFill>
                <a:latin typeface="Times New Roman" panose="02020603050405020304" pitchFamily="18" charset="0"/>
                <a:cs typeface="Times New Roman" panose="02020603050405020304" pitchFamily="18" charset="0"/>
              </a:rPr>
              <a:t>Hán</a:t>
            </a:r>
            <a:r>
              <a:rPr lang="en-US" altLang="en-US" sz="5000" b="1" dirty="0">
                <a:solidFill>
                  <a:srgbClr val="FF0000"/>
                </a:solidFill>
                <a:latin typeface="Times New Roman" panose="02020603050405020304" pitchFamily="18" charset="0"/>
                <a:cs typeface="Times New Roman" panose="02020603050405020304" pitchFamily="18" charset="0"/>
              </a:rPr>
              <a:t> </a:t>
            </a:r>
            <a:r>
              <a:rPr lang="en-US" altLang="en-US" sz="5000" b="1" dirty="0" err="1">
                <a:solidFill>
                  <a:srgbClr val="FF0000"/>
                </a:solidFill>
                <a:latin typeface="Times New Roman" panose="02020603050405020304" pitchFamily="18" charset="0"/>
                <a:cs typeface="Times New Roman" panose="02020603050405020304" pitchFamily="18" charset="0"/>
              </a:rPr>
              <a:t>Thị</a:t>
            </a:r>
            <a:r>
              <a:rPr lang="en-US" altLang="en-US" sz="5000" b="1" dirty="0">
                <a:solidFill>
                  <a:srgbClr val="FF0000"/>
                </a:solidFill>
                <a:latin typeface="Times New Roman" panose="02020603050405020304" pitchFamily="18" charset="0"/>
                <a:cs typeface="Times New Roman" panose="02020603050405020304" pitchFamily="18" charset="0"/>
              </a:rPr>
              <a:t> Minh Hà</a:t>
            </a:r>
            <a:r>
              <a:rPr lang="en-US" altLang="en-US" sz="5000" b="1" dirty="0">
                <a:solidFill>
                  <a:schemeClr val="bg1"/>
                </a:solidFill>
                <a:latin typeface="Times New Roman" panose="02020603050405020304" pitchFamily="18" charset="0"/>
                <a:cs typeface="Times New Roman" panose="02020603050405020304" pitchFamily="18" charset="0"/>
              </a:rPr>
              <a:t>7</a:t>
            </a:r>
          </a:p>
        </p:txBody>
      </p:sp>
      <p:grpSp>
        <p:nvGrpSpPr>
          <p:cNvPr id="4104" name="Group 1"/>
          <p:cNvGrpSpPr>
            <a:grpSpLocks/>
          </p:cNvGrpSpPr>
          <p:nvPr/>
        </p:nvGrpSpPr>
        <p:grpSpPr bwMode="auto">
          <a:xfrm>
            <a:off x="1409027" y="4611428"/>
            <a:ext cx="9486900" cy="1822460"/>
            <a:chOff x="777875" y="4800600"/>
            <a:chExt cx="7604125" cy="2133600"/>
          </a:xfrm>
        </p:grpSpPr>
        <p:pic>
          <p:nvPicPr>
            <p:cNvPr id="4107" name="Picture 4" descr="daisy_button_pink_hb"/>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5257800"/>
              <a:ext cx="3505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5" descr="daisy_button_white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5100" y="53340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6" descr="daisy_button_white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51435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7" descr="daisy_button_pink_hb"/>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563880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8" descr="daisy_button_pink_hb"/>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3600" y="5867400"/>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9" descr="daisy_button_pink_hb"/>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600" y="60198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0"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15000" y="5486400"/>
              <a:ext cx="838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11"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24600" y="52578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12" descr="daisy_button_pink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000" y="5410200"/>
              <a:ext cx="76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13"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2600" y="52959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14"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000" y="51816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15"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8000" y="56388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16"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51816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17"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6200" y="48006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18" descr="daisy_button_pink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7400" y="5486400"/>
              <a:ext cx="76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19"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19300" y="58293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Picture 20"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24600" y="56388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4" name="Picture 21" descr="daisy_button_pink_hb"/>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43000" y="5257800"/>
              <a:ext cx="6858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5" name="Picture 22" descr="daisy_button_pink_hb"/>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7875" y="4953000"/>
              <a:ext cx="7461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5"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640006">
            <a:off x="10842520" y="4966076"/>
            <a:ext cx="1299347" cy="187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WordArt 7"/>
          <p:cNvSpPr>
            <a:spLocks noChangeArrowheads="1" noChangeShapeType="1" noTextEdit="1"/>
          </p:cNvSpPr>
          <p:nvPr/>
        </p:nvSpPr>
        <p:spPr bwMode="auto">
          <a:xfrm>
            <a:off x="1714415" y="2329364"/>
            <a:ext cx="9041605" cy="5475357"/>
          </a:xfrm>
          <a:prstGeom prst="rect">
            <a:avLst/>
          </a:prstGeom>
        </p:spPr>
        <p:txBody>
          <a:bodyPr spcFirstLastPara="1" wrap="none" fromWordArt="1">
            <a:prstTxWarp prst="textArchUp">
              <a:avLst>
                <a:gd name="adj" fmla="val 10670284"/>
              </a:avLst>
            </a:prstTxWarp>
          </a:bodyPr>
          <a:lstStyle/>
          <a:p>
            <a:r>
              <a:rPr lang="en-US" sz="60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0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Chào</a:t>
            </a:r>
            <a:r>
              <a:rPr lang="en-US" sz="60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0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mừng</a:t>
            </a:r>
            <a:r>
              <a:rPr lang="en-US" sz="60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0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các</a:t>
            </a:r>
            <a:r>
              <a:rPr lang="en-US" sz="60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0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em</a:t>
            </a:r>
            <a:r>
              <a:rPr lang="en-US" sz="60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0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đến</a:t>
            </a:r>
            <a:r>
              <a:rPr lang="en-US" sz="60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0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với</a:t>
            </a:r>
            <a:r>
              <a:rPr lang="en-US" sz="60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0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lớp</a:t>
            </a:r>
            <a:r>
              <a:rPr lang="en-US" sz="60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0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học</a:t>
            </a:r>
            <a:r>
              <a:rPr lang="en-US" sz="60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0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trực</a:t>
            </a:r>
            <a:r>
              <a:rPr lang="en-US" sz="60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0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tuyến</a:t>
            </a:r>
            <a:endParaRPr lang="en-US" sz="60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a:p>
            <a:endParaRPr lang="en-US" sz="60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pic>
        <p:nvPicPr>
          <p:cNvPr id="4106"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97669" y="5215600"/>
            <a:ext cx="1917683" cy="129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515539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46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图片 5">
            <a:extLst>
              <a:ext uri="{FF2B5EF4-FFF2-40B4-BE49-F238E27FC236}">
                <a16:creationId xmlns:a16="http://schemas.microsoft.com/office/drawing/2014/main" id="{6CCC5E8A-C1E8-4D06-853C-87387507AE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14" r="52960" b="77841"/>
          <a:stretch/>
        </p:blipFill>
        <p:spPr>
          <a:xfrm>
            <a:off x="1846555" y="540234"/>
            <a:ext cx="734002" cy="1037081"/>
          </a:xfrm>
          <a:prstGeom prst="rect">
            <a:avLst/>
          </a:prstGeom>
        </p:spPr>
      </p:pic>
      <p:pic>
        <p:nvPicPr>
          <p:cNvPr id="17" name="图片 2">
            <a:extLst>
              <a:ext uri="{FF2B5EF4-FFF2-40B4-BE49-F238E27FC236}">
                <a16:creationId xmlns:a16="http://schemas.microsoft.com/office/drawing/2014/main" id="{CA99F80B-1501-4018-803D-5EDC70F792F7}"/>
              </a:ext>
            </a:extLst>
          </p:cNvPr>
          <p:cNvPicPr>
            <a:picLocks noChangeAspect="1"/>
          </p:cNvPicPr>
          <p:nvPr/>
        </p:nvPicPr>
        <p:blipFill rotWithShape="1">
          <a:blip r:embed="rId4">
            <a:extLst>
              <a:ext uri="{28A0092B-C50C-407E-A947-70E740481C1C}">
                <a14:useLocalDpi xmlns:a14="http://schemas.microsoft.com/office/drawing/2010/main" val="0"/>
              </a:ext>
            </a:extLst>
          </a:blip>
          <a:srcRect r="43586" b="5350"/>
          <a:stretch/>
        </p:blipFill>
        <p:spPr>
          <a:xfrm>
            <a:off x="760023" y="3550423"/>
            <a:ext cx="1553918" cy="2607150"/>
          </a:xfrm>
          <a:prstGeom prst="rect">
            <a:avLst/>
          </a:prstGeom>
        </p:spPr>
      </p:pic>
      <p:pic>
        <p:nvPicPr>
          <p:cNvPr id="18" name="图片 7">
            <a:extLst>
              <a:ext uri="{FF2B5EF4-FFF2-40B4-BE49-F238E27FC236}">
                <a16:creationId xmlns:a16="http://schemas.microsoft.com/office/drawing/2014/main" id="{E182C6B1-1D21-420A-919D-AD55BC9A6954}"/>
              </a:ext>
            </a:extLst>
          </p:cNvPr>
          <p:cNvPicPr>
            <a:picLocks noChangeAspect="1"/>
          </p:cNvPicPr>
          <p:nvPr/>
        </p:nvPicPr>
        <p:blipFill rotWithShape="1">
          <a:blip r:embed="rId4">
            <a:extLst>
              <a:ext uri="{28A0092B-C50C-407E-A947-70E740481C1C}">
                <a14:useLocalDpi xmlns:a14="http://schemas.microsoft.com/office/drawing/2010/main" val="0"/>
              </a:ext>
            </a:extLst>
          </a:blip>
          <a:srcRect l="58058" t="45907" r="2802" b="5350"/>
          <a:stretch/>
        </p:blipFill>
        <p:spPr>
          <a:xfrm flipH="1">
            <a:off x="760023" y="1614842"/>
            <a:ext cx="1232624" cy="1342622"/>
          </a:xfrm>
          <a:prstGeom prst="rect">
            <a:avLst/>
          </a:prstGeom>
        </p:spPr>
      </p:pic>
      <p:sp>
        <p:nvSpPr>
          <p:cNvPr id="27" name="Rectangle 1"/>
          <p:cNvSpPr>
            <a:spLocks noChangeArrowheads="1"/>
          </p:cNvSpPr>
          <p:nvPr/>
        </p:nvSpPr>
        <p:spPr bwMode="auto">
          <a:xfrm>
            <a:off x="2469659" y="1659422"/>
            <a:ext cx="8088007"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1"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a. </a:t>
            </a:r>
            <a:r>
              <a:rPr kumimoji="0" lang="en-US" sz="3600" b="1" i="1" u="none" strike="noStrike" cap="none" normalizeH="0" baseline="0" dirty="0" err="1">
                <a:ln>
                  <a:noFill/>
                </a:ln>
                <a:solidFill>
                  <a:srgbClr val="002060"/>
                </a:solidFill>
                <a:effectLst/>
                <a:latin typeface="Times New Roman" pitchFamily="18" charset="0"/>
                <a:ea typeface="Calibri" pitchFamily="34" charset="0"/>
                <a:cs typeface="Times New Roman" pitchFamily="18" charset="0"/>
              </a:rPr>
              <a:t>Mọi</a:t>
            </a:r>
            <a:r>
              <a:rPr kumimoji="0" lang="en-US" sz="3600" b="1" i="1"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 </a:t>
            </a:r>
            <a:r>
              <a:rPr kumimoji="0" lang="en-US" sz="3600" b="1" i="1" u="none" strike="noStrike" cap="none" normalizeH="0" baseline="0" dirty="0" err="1">
                <a:ln>
                  <a:noFill/>
                </a:ln>
                <a:solidFill>
                  <a:srgbClr val="002060"/>
                </a:solidFill>
                <a:effectLst/>
                <a:latin typeface="Times New Roman" pitchFamily="18" charset="0"/>
                <a:ea typeface="Calibri" pitchFamily="34" charset="0"/>
                <a:cs typeface="Times New Roman" pitchFamily="18" charset="0"/>
              </a:rPr>
              <a:t>người</a:t>
            </a:r>
            <a:r>
              <a:rPr kumimoji="0" lang="en-US" sz="3600" b="1" i="1"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 </a:t>
            </a:r>
            <a:r>
              <a:rPr kumimoji="0" lang="en-US" sz="3600" b="1" i="1" u="none" strike="noStrike" cap="none" normalizeH="0" baseline="0" dirty="0" err="1">
                <a:ln>
                  <a:noFill/>
                </a:ln>
                <a:solidFill>
                  <a:srgbClr val="002060"/>
                </a:solidFill>
                <a:effectLst/>
                <a:latin typeface="Times New Roman" pitchFamily="18" charset="0"/>
                <a:ea typeface="Calibri" pitchFamily="34" charset="0"/>
                <a:cs typeface="Times New Roman" pitchFamily="18" charset="0"/>
              </a:rPr>
              <a:t>yêu</a:t>
            </a:r>
            <a:r>
              <a:rPr kumimoji="0" lang="en-US" sz="3600" b="1" i="1"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 </a:t>
            </a:r>
            <a:r>
              <a:rPr kumimoji="0" lang="en-US" sz="3600" b="1" i="1" u="none" strike="noStrike" cap="none" normalizeH="0" baseline="0" dirty="0" err="1">
                <a:ln>
                  <a:noFill/>
                </a:ln>
                <a:solidFill>
                  <a:srgbClr val="002060"/>
                </a:solidFill>
                <a:effectLst/>
                <a:latin typeface="Times New Roman" pitchFamily="18" charset="0"/>
                <a:ea typeface="Calibri" pitchFamily="34" charset="0"/>
                <a:cs typeface="Times New Roman" pitchFamily="18" charset="0"/>
              </a:rPr>
              <a:t>mến</a:t>
            </a:r>
            <a:r>
              <a:rPr kumimoji="0" lang="en-US" sz="3600" b="1" i="1"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 </a:t>
            </a:r>
            <a:r>
              <a:rPr kumimoji="0" lang="en-US" sz="3600" b="1" i="1" u="none" strike="noStrike" cap="none" normalizeH="0" baseline="0" dirty="0" err="1">
                <a:ln>
                  <a:noFill/>
                </a:ln>
                <a:solidFill>
                  <a:srgbClr val="002060"/>
                </a:solidFill>
                <a:effectLst/>
                <a:latin typeface="Times New Roman" pitchFamily="18" charset="0"/>
                <a:ea typeface="Calibri" pitchFamily="34" charset="0"/>
                <a:cs typeface="Times New Roman" pitchFamily="18" charset="0"/>
              </a:rPr>
              <a:t>em</a:t>
            </a:r>
            <a:r>
              <a:rPr kumimoji="0" lang="en-US" sz="3600" b="1" i="1"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a:t>
            </a:r>
            <a:endParaRPr kumimoji="0" lang="en-US" b="1" i="1" u="none" strike="noStrike" cap="none" normalizeH="0" baseline="0" dirty="0">
              <a:ln>
                <a:noFill/>
              </a:ln>
              <a:solidFill>
                <a:srgbClr val="002060"/>
              </a:solidFill>
              <a:effectLst/>
              <a:latin typeface="Times New Roman" pitchFamily="18" charset="0"/>
              <a:cs typeface="Times New Roman" pitchFamily="18" charset="0"/>
            </a:endParaRPr>
          </a:p>
        </p:txBody>
      </p:sp>
      <p:sp>
        <p:nvSpPr>
          <p:cNvPr id="28" name="Rectangle 27"/>
          <p:cNvSpPr/>
          <p:nvPr/>
        </p:nvSpPr>
        <p:spPr>
          <a:xfrm>
            <a:off x="2656979" y="708943"/>
            <a:ext cx="8545609" cy="646331"/>
          </a:xfrm>
          <a:prstGeom prst="rect">
            <a:avLst/>
          </a:prstGeom>
        </p:spPr>
        <p:txBody>
          <a:bodyPr wrap="none">
            <a:spAutoFit/>
          </a:bodyPr>
          <a:lstStyle/>
          <a:p>
            <a:pPr lvl="0" defTabSz="914400" eaLnBrk="0" fontAlgn="base" hangingPunct="0">
              <a:spcBef>
                <a:spcPct val="0"/>
              </a:spcBef>
              <a:spcAft>
                <a:spcPct val="0"/>
              </a:spcAft>
            </a:pPr>
            <a:r>
              <a:rPr lang="en-US" sz="3600" b="1" dirty="0">
                <a:solidFill>
                  <a:srgbClr val="FF0000"/>
                </a:solidFill>
                <a:latin typeface="Times New Roman" pitchFamily="18" charset="0"/>
                <a:ea typeface="Calibri" pitchFamily="34" charset="0"/>
                <a:cs typeface="Times New Roman" pitchFamily="18" charset="0"/>
              </a:rPr>
              <a:t>1. </a:t>
            </a:r>
            <a:r>
              <a:rPr lang="en-US" sz="3600" b="1" dirty="0" err="1">
                <a:solidFill>
                  <a:srgbClr val="FF0000"/>
                </a:solidFill>
                <a:latin typeface="Times New Roman" pitchFamily="18" charset="0"/>
                <a:ea typeface="Calibri" pitchFamily="34" charset="0"/>
                <a:cs typeface="Times New Roman" pitchFamily="18" charset="0"/>
              </a:rPr>
              <a:t>Ví</a:t>
            </a:r>
            <a:r>
              <a:rPr lang="en-US" sz="3600" b="1" dirty="0">
                <a:solidFill>
                  <a:srgbClr val="FF0000"/>
                </a:solidFill>
                <a:latin typeface="Times New Roman" pitchFamily="18" charset="0"/>
                <a:ea typeface="Calibri" pitchFamily="34" charset="0"/>
                <a:cs typeface="Times New Roman" pitchFamily="18" charset="0"/>
              </a:rPr>
              <a:t> </a:t>
            </a:r>
            <a:r>
              <a:rPr lang="en-US" sz="3600" b="1" dirty="0" err="1">
                <a:solidFill>
                  <a:srgbClr val="FF0000"/>
                </a:solidFill>
                <a:latin typeface="Times New Roman" pitchFamily="18" charset="0"/>
                <a:ea typeface="Calibri" pitchFamily="34" charset="0"/>
                <a:cs typeface="Times New Roman" pitchFamily="18" charset="0"/>
              </a:rPr>
              <a:t>dụ</a:t>
            </a:r>
            <a:r>
              <a:rPr lang="en-US" sz="3600" b="1" dirty="0">
                <a:solidFill>
                  <a:srgbClr val="FF0000"/>
                </a:solidFill>
                <a:latin typeface="Times New Roman" pitchFamily="18" charset="0"/>
                <a:ea typeface="Calibri" pitchFamily="34" charset="0"/>
                <a:cs typeface="Times New Roman" pitchFamily="18" charset="0"/>
              </a:rPr>
              <a:t>:</a:t>
            </a:r>
            <a:r>
              <a:rPr lang="en-US" sz="3600" i="1" dirty="0">
                <a:solidFill>
                  <a:srgbClr val="FF0000"/>
                </a:solidFill>
                <a:latin typeface="Times New Roman" pitchFamily="18" charset="0"/>
                <a:ea typeface="Calibri" pitchFamily="34" charset="0"/>
                <a:cs typeface="Times New Roman" pitchFamily="18" charset="0"/>
              </a:rPr>
              <a:t> </a:t>
            </a:r>
            <a:r>
              <a:rPr lang="en-US" sz="3600" i="1" dirty="0" err="1">
                <a:solidFill>
                  <a:srgbClr val="FF0000"/>
                </a:solidFill>
                <a:latin typeface="Times New Roman" pitchFamily="18" charset="0"/>
                <a:ea typeface="Calibri" pitchFamily="34" charset="0"/>
                <a:cs typeface="Times New Roman" pitchFamily="18" charset="0"/>
              </a:rPr>
              <a:t>Xác</a:t>
            </a:r>
            <a:r>
              <a:rPr lang="en-US" sz="3600" i="1" dirty="0">
                <a:solidFill>
                  <a:srgbClr val="FF0000"/>
                </a:solidFill>
                <a:latin typeface="Times New Roman" pitchFamily="18" charset="0"/>
                <a:ea typeface="Calibri" pitchFamily="34" charset="0"/>
                <a:cs typeface="Times New Roman" pitchFamily="18" charset="0"/>
              </a:rPr>
              <a:t> </a:t>
            </a:r>
            <a:r>
              <a:rPr lang="en-US" sz="3600" i="1" dirty="0" err="1">
                <a:solidFill>
                  <a:srgbClr val="FF0000"/>
                </a:solidFill>
                <a:latin typeface="Times New Roman" pitchFamily="18" charset="0"/>
                <a:ea typeface="Calibri" pitchFamily="34" charset="0"/>
                <a:cs typeface="Times New Roman" pitchFamily="18" charset="0"/>
              </a:rPr>
              <a:t>định</a:t>
            </a:r>
            <a:r>
              <a:rPr lang="en-US" sz="3600" i="1" dirty="0">
                <a:solidFill>
                  <a:srgbClr val="FF0000"/>
                </a:solidFill>
                <a:latin typeface="Times New Roman" pitchFamily="18" charset="0"/>
                <a:ea typeface="Calibri" pitchFamily="34" charset="0"/>
                <a:cs typeface="Times New Roman" pitchFamily="18" charset="0"/>
              </a:rPr>
              <a:t> </a:t>
            </a:r>
            <a:r>
              <a:rPr lang="en-US" sz="3600" i="1" dirty="0" err="1">
                <a:solidFill>
                  <a:srgbClr val="FF0000"/>
                </a:solidFill>
                <a:latin typeface="Times New Roman" pitchFamily="18" charset="0"/>
                <a:ea typeface="Calibri" pitchFamily="34" charset="0"/>
                <a:cs typeface="Times New Roman" pitchFamily="18" charset="0"/>
              </a:rPr>
              <a:t>chủ</a:t>
            </a:r>
            <a:r>
              <a:rPr lang="en-US" sz="3600" i="1" dirty="0">
                <a:solidFill>
                  <a:srgbClr val="FF0000"/>
                </a:solidFill>
                <a:latin typeface="Times New Roman" pitchFamily="18" charset="0"/>
                <a:ea typeface="Calibri" pitchFamily="34" charset="0"/>
                <a:cs typeface="Times New Roman" pitchFamily="18" charset="0"/>
              </a:rPr>
              <a:t> </a:t>
            </a:r>
            <a:r>
              <a:rPr lang="en-US" sz="3600" i="1" dirty="0" err="1">
                <a:solidFill>
                  <a:srgbClr val="FF0000"/>
                </a:solidFill>
                <a:latin typeface="Times New Roman" pitchFamily="18" charset="0"/>
                <a:ea typeface="Calibri" pitchFamily="34" charset="0"/>
                <a:cs typeface="Times New Roman" pitchFamily="18" charset="0"/>
              </a:rPr>
              <a:t>ngữ</a:t>
            </a:r>
            <a:r>
              <a:rPr lang="en-US" sz="3600" i="1" dirty="0">
                <a:solidFill>
                  <a:srgbClr val="FF0000"/>
                </a:solidFill>
                <a:latin typeface="Times New Roman" pitchFamily="18" charset="0"/>
                <a:ea typeface="Calibri" pitchFamily="34" charset="0"/>
                <a:cs typeface="Times New Roman" pitchFamily="18" charset="0"/>
              </a:rPr>
              <a:t> </a:t>
            </a:r>
            <a:r>
              <a:rPr lang="en-US" sz="3600" i="1" dirty="0" err="1">
                <a:solidFill>
                  <a:srgbClr val="FF0000"/>
                </a:solidFill>
                <a:latin typeface="Times New Roman" pitchFamily="18" charset="0"/>
                <a:ea typeface="Calibri" pitchFamily="34" charset="0"/>
                <a:cs typeface="Times New Roman" pitchFamily="18" charset="0"/>
              </a:rPr>
              <a:t>của</a:t>
            </a:r>
            <a:r>
              <a:rPr lang="en-US" sz="3600" i="1" dirty="0">
                <a:solidFill>
                  <a:srgbClr val="FF0000"/>
                </a:solidFill>
                <a:latin typeface="Times New Roman" pitchFamily="18" charset="0"/>
                <a:ea typeface="Calibri" pitchFamily="34" charset="0"/>
                <a:cs typeface="Times New Roman" pitchFamily="18" charset="0"/>
              </a:rPr>
              <a:t> </a:t>
            </a:r>
            <a:r>
              <a:rPr lang="en-US" sz="3600" i="1" dirty="0" err="1">
                <a:solidFill>
                  <a:srgbClr val="FF0000"/>
                </a:solidFill>
                <a:latin typeface="Times New Roman" pitchFamily="18" charset="0"/>
                <a:ea typeface="Calibri" pitchFamily="34" charset="0"/>
                <a:cs typeface="Times New Roman" pitchFamily="18" charset="0"/>
              </a:rPr>
              <a:t>mỗi</a:t>
            </a:r>
            <a:r>
              <a:rPr lang="en-US" sz="3600" i="1" dirty="0">
                <a:solidFill>
                  <a:srgbClr val="FF0000"/>
                </a:solidFill>
                <a:latin typeface="Times New Roman" pitchFamily="18" charset="0"/>
                <a:ea typeface="Calibri" pitchFamily="34" charset="0"/>
                <a:cs typeface="Times New Roman" pitchFamily="18" charset="0"/>
              </a:rPr>
              <a:t> </a:t>
            </a:r>
            <a:r>
              <a:rPr lang="en-US" sz="3600" i="1" dirty="0" err="1">
                <a:solidFill>
                  <a:srgbClr val="FF0000"/>
                </a:solidFill>
                <a:latin typeface="Times New Roman" pitchFamily="18" charset="0"/>
                <a:ea typeface="Calibri" pitchFamily="34" charset="0"/>
                <a:cs typeface="Times New Roman" pitchFamily="18" charset="0"/>
              </a:rPr>
              <a:t>câu</a:t>
            </a:r>
            <a:r>
              <a:rPr lang="en-US" sz="3600" i="1" dirty="0">
                <a:solidFill>
                  <a:srgbClr val="FF0000"/>
                </a:solidFill>
                <a:latin typeface="Times New Roman" pitchFamily="18" charset="0"/>
                <a:ea typeface="Calibri" pitchFamily="34" charset="0"/>
                <a:cs typeface="Times New Roman" pitchFamily="18" charset="0"/>
              </a:rPr>
              <a:t> </a:t>
            </a:r>
            <a:r>
              <a:rPr lang="en-US" sz="3600" i="1" dirty="0" err="1">
                <a:solidFill>
                  <a:srgbClr val="FF0000"/>
                </a:solidFill>
                <a:latin typeface="Times New Roman" pitchFamily="18" charset="0"/>
                <a:ea typeface="Calibri" pitchFamily="34" charset="0"/>
                <a:cs typeface="Times New Roman" pitchFamily="18" charset="0"/>
              </a:rPr>
              <a:t>sau</a:t>
            </a:r>
            <a:r>
              <a:rPr lang="en-US" sz="3600" i="1" dirty="0">
                <a:solidFill>
                  <a:srgbClr val="FF0000"/>
                </a:solidFill>
                <a:latin typeface="Times New Roman" pitchFamily="18" charset="0"/>
                <a:ea typeface="Calibri" pitchFamily="34" charset="0"/>
                <a:cs typeface="Times New Roman" pitchFamily="18" charset="0"/>
              </a:rPr>
              <a:t>:</a:t>
            </a:r>
            <a:endParaRPr lang="en-US" sz="4400" b="1" dirty="0">
              <a:solidFill>
                <a:srgbClr val="FF0000"/>
              </a:solidFill>
              <a:latin typeface="Times New Roman" pitchFamily="18" charset="0"/>
              <a:cs typeface="Times New Roman" pitchFamily="18" charset="0"/>
            </a:endParaRPr>
          </a:p>
        </p:txBody>
      </p:sp>
      <p:sp>
        <p:nvSpPr>
          <p:cNvPr id="29" name="Rectangle 1"/>
          <p:cNvSpPr>
            <a:spLocks noChangeArrowheads="1"/>
          </p:cNvSpPr>
          <p:nvPr/>
        </p:nvSpPr>
        <p:spPr bwMode="auto">
          <a:xfrm>
            <a:off x="2313933" y="3983404"/>
            <a:ext cx="9084622"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600" b="1" i="1"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b. </a:t>
            </a:r>
            <a:r>
              <a:rPr kumimoji="0" lang="en-US" sz="3600" b="1" i="1" u="none" strike="noStrike" cap="none" normalizeH="0" baseline="0" dirty="0" err="1">
                <a:ln>
                  <a:noFill/>
                </a:ln>
                <a:solidFill>
                  <a:srgbClr val="002060"/>
                </a:solidFill>
                <a:effectLst/>
                <a:latin typeface="Times New Roman" pitchFamily="18" charset="0"/>
                <a:ea typeface="Calibri" pitchFamily="34" charset="0"/>
                <a:cs typeface="Times New Roman" pitchFamily="18" charset="0"/>
              </a:rPr>
              <a:t>Em</a:t>
            </a:r>
            <a:r>
              <a:rPr kumimoji="0" lang="en-US" sz="3600" b="1" i="1"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 </a:t>
            </a:r>
            <a:r>
              <a:rPr kumimoji="0" lang="en-US" sz="3600" b="1" i="1" u="none" strike="noStrike" cap="none" normalizeH="0" baseline="0" dirty="0" err="1">
                <a:ln>
                  <a:noFill/>
                </a:ln>
                <a:solidFill>
                  <a:srgbClr val="002060"/>
                </a:solidFill>
                <a:effectLst/>
                <a:latin typeface="Times New Roman" pitchFamily="18" charset="0"/>
                <a:ea typeface="Calibri" pitchFamily="34" charset="0"/>
                <a:cs typeface="Times New Roman" pitchFamily="18" charset="0"/>
              </a:rPr>
              <a:t>được</a:t>
            </a:r>
            <a:r>
              <a:rPr kumimoji="0" lang="en-US" sz="3600" b="1" i="1"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 </a:t>
            </a:r>
            <a:r>
              <a:rPr kumimoji="0" lang="en-US" sz="3600" b="1" i="1" u="none" strike="noStrike" cap="none" normalizeH="0" baseline="0" dirty="0" err="1">
                <a:ln>
                  <a:noFill/>
                </a:ln>
                <a:solidFill>
                  <a:srgbClr val="002060"/>
                </a:solidFill>
                <a:effectLst/>
                <a:latin typeface="Times New Roman" pitchFamily="18" charset="0"/>
                <a:ea typeface="Calibri" pitchFamily="34" charset="0"/>
                <a:cs typeface="Times New Roman" pitchFamily="18" charset="0"/>
              </a:rPr>
              <a:t>mọi</a:t>
            </a:r>
            <a:r>
              <a:rPr kumimoji="0" lang="en-US" sz="3600" b="1" i="1"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 </a:t>
            </a:r>
            <a:r>
              <a:rPr kumimoji="0" lang="en-US" sz="3600" b="1" i="1" u="none" strike="noStrike" cap="none" normalizeH="0" baseline="0" dirty="0" err="1">
                <a:ln>
                  <a:noFill/>
                </a:ln>
                <a:solidFill>
                  <a:srgbClr val="002060"/>
                </a:solidFill>
                <a:effectLst/>
                <a:latin typeface="Times New Roman" pitchFamily="18" charset="0"/>
                <a:ea typeface="Calibri" pitchFamily="34" charset="0"/>
                <a:cs typeface="Times New Roman" pitchFamily="18" charset="0"/>
              </a:rPr>
              <a:t>người</a:t>
            </a:r>
            <a:r>
              <a:rPr kumimoji="0" lang="en-US" sz="3600" b="1" i="1"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 </a:t>
            </a:r>
            <a:r>
              <a:rPr kumimoji="0" lang="en-US" sz="3600" b="1" i="1" u="none" strike="noStrike" cap="none" normalizeH="0" baseline="0" dirty="0" err="1">
                <a:ln>
                  <a:noFill/>
                </a:ln>
                <a:solidFill>
                  <a:srgbClr val="002060"/>
                </a:solidFill>
                <a:effectLst/>
                <a:latin typeface="Times New Roman" pitchFamily="18" charset="0"/>
                <a:ea typeface="Calibri" pitchFamily="34" charset="0"/>
                <a:cs typeface="Times New Roman" pitchFamily="18" charset="0"/>
              </a:rPr>
              <a:t>yêu</a:t>
            </a:r>
            <a:r>
              <a:rPr kumimoji="0" lang="en-US" sz="3600" b="1" i="1"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 </a:t>
            </a:r>
            <a:r>
              <a:rPr kumimoji="0" lang="en-US" sz="3600" b="1" i="1" u="none" strike="noStrike" cap="none" normalizeH="0" baseline="0" dirty="0" err="1">
                <a:ln>
                  <a:noFill/>
                </a:ln>
                <a:solidFill>
                  <a:srgbClr val="002060"/>
                </a:solidFill>
                <a:effectLst/>
                <a:latin typeface="Times New Roman" pitchFamily="18" charset="0"/>
                <a:ea typeface="Calibri" pitchFamily="34" charset="0"/>
                <a:cs typeface="Times New Roman" pitchFamily="18" charset="0"/>
              </a:rPr>
              <a:t>mến</a:t>
            </a:r>
            <a:r>
              <a:rPr kumimoji="0" lang="en-US" sz="3600" b="1" i="1"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a:t>
            </a:r>
            <a:endParaRPr kumimoji="0" lang="en-US" b="1" i="1" u="none" strike="noStrike" cap="none" normalizeH="0" baseline="0" dirty="0">
              <a:ln>
                <a:noFill/>
              </a:ln>
              <a:solidFill>
                <a:srgbClr val="002060"/>
              </a:solidFill>
              <a:effectLst/>
              <a:latin typeface="Times New Roman" pitchFamily="18" charset="0"/>
              <a:cs typeface="Times New Roman" pitchFamily="18" charset="0"/>
            </a:endParaRPr>
          </a:p>
        </p:txBody>
      </p:sp>
      <p:cxnSp>
        <p:nvCxnSpPr>
          <p:cNvPr id="3" name="Straight Connector 2">
            <a:extLst>
              <a:ext uri="{FF2B5EF4-FFF2-40B4-BE49-F238E27FC236}">
                <a16:creationId xmlns:a16="http://schemas.microsoft.com/office/drawing/2014/main" id="{689C21EF-DDB4-934E-BE81-39AF5B575BAB}"/>
              </a:ext>
            </a:extLst>
          </p:cNvPr>
          <p:cNvCxnSpPr/>
          <p:nvPr/>
        </p:nvCxnSpPr>
        <p:spPr>
          <a:xfrm flipH="1">
            <a:off x="4976037" y="1761937"/>
            <a:ext cx="191386" cy="54381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7CCB01D-A028-B543-85B6-703896A9A1C0}"/>
              </a:ext>
            </a:extLst>
          </p:cNvPr>
          <p:cNvCxnSpPr/>
          <p:nvPr/>
        </p:nvCxnSpPr>
        <p:spPr>
          <a:xfrm flipH="1">
            <a:off x="3469758" y="4120198"/>
            <a:ext cx="191386" cy="54381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Text Box 11">
            <a:extLst>
              <a:ext uri="{FF2B5EF4-FFF2-40B4-BE49-F238E27FC236}">
                <a16:creationId xmlns:a16="http://schemas.microsoft.com/office/drawing/2014/main" id="{3455BB46-B4C4-5D4E-B00D-3570A3272E65}"/>
              </a:ext>
            </a:extLst>
          </p:cNvPr>
          <p:cNvSpPr txBox="1">
            <a:spLocks noChangeArrowheads="1"/>
          </p:cNvSpPr>
          <p:nvPr/>
        </p:nvSpPr>
        <p:spPr bwMode="auto">
          <a:xfrm>
            <a:off x="3378103" y="2204527"/>
            <a:ext cx="3447999" cy="584775"/>
          </a:xfrm>
          <a:prstGeom prst="rect">
            <a:avLst/>
          </a:prstGeom>
          <a:noFill/>
          <a:ln w="9525">
            <a:noFill/>
            <a:miter lim="800000"/>
            <a:headEnd/>
            <a:tailEnd/>
          </a:ln>
        </p:spPr>
        <p:txBody>
          <a:bodyPr wrap="square">
            <a:spAutoFit/>
          </a:bodyPr>
          <a:lstStyle/>
          <a:p>
            <a:pPr>
              <a:spcBef>
                <a:spcPct val="50000"/>
              </a:spcBef>
            </a:pPr>
            <a:r>
              <a:rPr lang="en-US" sz="3200" b="1" dirty="0">
                <a:solidFill>
                  <a:srgbClr val="EE1E32"/>
                </a:solidFill>
                <a:latin typeface="Times New Roman" pitchFamily="18" charset="0"/>
                <a:cs typeface="Times New Roman" pitchFamily="18" charset="0"/>
              </a:rPr>
              <a:t>	CN		    VN</a:t>
            </a:r>
          </a:p>
        </p:txBody>
      </p:sp>
      <p:sp>
        <p:nvSpPr>
          <p:cNvPr id="19" name="Text Box 11">
            <a:extLst>
              <a:ext uri="{FF2B5EF4-FFF2-40B4-BE49-F238E27FC236}">
                <a16:creationId xmlns:a16="http://schemas.microsoft.com/office/drawing/2014/main" id="{03D488B2-AC44-1A4A-9A2C-F951BBC66894}"/>
              </a:ext>
            </a:extLst>
          </p:cNvPr>
          <p:cNvSpPr txBox="1">
            <a:spLocks noChangeArrowheads="1"/>
          </p:cNvSpPr>
          <p:nvPr/>
        </p:nvSpPr>
        <p:spPr bwMode="auto">
          <a:xfrm>
            <a:off x="2221784" y="4672198"/>
            <a:ext cx="6199202" cy="584775"/>
          </a:xfrm>
          <a:prstGeom prst="rect">
            <a:avLst/>
          </a:prstGeom>
          <a:noFill/>
          <a:ln w="9525">
            <a:noFill/>
            <a:miter lim="800000"/>
            <a:headEnd/>
            <a:tailEnd/>
          </a:ln>
        </p:spPr>
        <p:txBody>
          <a:bodyPr wrap="square">
            <a:spAutoFit/>
          </a:bodyPr>
          <a:lstStyle/>
          <a:p>
            <a:pPr>
              <a:spcBef>
                <a:spcPct val="50000"/>
              </a:spcBef>
            </a:pPr>
            <a:r>
              <a:rPr lang="en-US" sz="3200" b="1" dirty="0">
                <a:solidFill>
                  <a:srgbClr val="EE1E32"/>
                </a:solidFill>
                <a:latin typeface="Times New Roman" pitchFamily="18" charset="0"/>
                <a:cs typeface="Times New Roman" pitchFamily="18" charset="0"/>
              </a:rPr>
              <a:t>	CN		                VN</a:t>
            </a:r>
          </a:p>
        </p:txBody>
      </p:sp>
      <p:sp>
        <p:nvSpPr>
          <p:cNvPr id="20" name="Text Box 12">
            <a:extLst>
              <a:ext uri="{FF2B5EF4-FFF2-40B4-BE49-F238E27FC236}">
                <a16:creationId xmlns:a16="http://schemas.microsoft.com/office/drawing/2014/main" id="{DA0855FC-6FD5-CC4E-89E5-D18B6BFC8FDD}"/>
              </a:ext>
            </a:extLst>
          </p:cNvPr>
          <p:cNvSpPr txBox="1">
            <a:spLocks noChangeArrowheads="1"/>
          </p:cNvSpPr>
          <p:nvPr/>
        </p:nvSpPr>
        <p:spPr bwMode="auto">
          <a:xfrm>
            <a:off x="2444620" y="2855337"/>
            <a:ext cx="1407702" cy="892552"/>
          </a:xfrm>
          <a:prstGeom prst="rect">
            <a:avLst/>
          </a:prstGeom>
          <a:noFill/>
          <a:ln w="9525">
            <a:noFill/>
            <a:miter lim="800000"/>
            <a:headEnd/>
            <a:tailEnd/>
          </a:ln>
        </p:spPr>
        <p:txBody>
          <a:bodyPr wrap="square">
            <a:spAutoFit/>
          </a:bodyPr>
          <a:lstStyle/>
          <a:p>
            <a:pPr algn="ctr">
              <a:spcBef>
                <a:spcPct val="50000"/>
              </a:spcBef>
              <a:buFont typeface="Wingdings"/>
              <a:buChar char="à"/>
            </a:pPr>
            <a:r>
              <a:rPr lang="en-US" sz="3200" b="1" dirty="0">
                <a:solidFill>
                  <a:srgbClr val="0070C0"/>
                </a:solidFill>
                <a:latin typeface="Times New Roman" pitchFamily="18" charset="0"/>
                <a:cs typeface="Times New Roman" pitchFamily="18" charset="0"/>
                <a:sym typeface="Wingdings" pitchFamily="2" charset="2"/>
              </a:rPr>
              <a:t> CN</a:t>
            </a:r>
            <a:r>
              <a:rPr lang="en-US" sz="2000" b="1" dirty="0">
                <a:solidFill>
                  <a:srgbClr val="0070C0"/>
                </a:solidFill>
                <a:latin typeface="Times New Roman" pitchFamily="18" charset="0"/>
                <a:cs typeface="Times New Roman" pitchFamily="18" charset="0"/>
                <a:sym typeface="Wingdings" pitchFamily="2" charset="2"/>
              </a:rPr>
              <a:t> (</a:t>
            </a:r>
            <a:r>
              <a:rPr lang="en-US" sz="2000" b="1" dirty="0" err="1">
                <a:solidFill>
                  <a:srgbClr val="0070C0"/>
                </a:solidFill>
                <a:latin typeface="Times New Roman" pitchFamily="18" charset="0"/>
                <a:cs typeface="Times New Roman" pitchFamily="18" charset="0"/>
                <a:sym typeface="Wingdings" pitchFamily="2" charset="2"/>
              </a:rPr>
              <a:t>Chủ</a:t>
            </a:r>
            <a:r>
              <a:rPr lang="en-US" sz="2000" b="1" dirty="0">
                <a:solidFill>
                  <a:srgbClr val="0070C0"/>
                </a:solidFill>
                <a:latin typeface="Times New Roman" pitchFamily="18" charset="0"/>
                <a:cs typeface="Times New Roman" pitchFamily="18" charset="0"/>
                <a:sym typeface="Wingdings" pitchFamily="2" charset="2"/>
              </a:rPr>
              <a:t> </a:t>
            </a:r>
            <a:r>
              <a:rPr lang="en-US" sz="2000" b="1" dirty="0" err="1">
                <a:solidFill>
                  <a:srgbClr val="0070C0"/>
                </a:solidFill>
                <a:latin typeface="Times New Roman" pitchFamily="18" charset="0"/>
                <a:cs typeface="Times New Roman" pitchFamily="18" charset="0"/>
                <a:sym typeface="Wingdings" pitchFamily="2" charset="2"/>
              </a:rPr>
              <a:t>thể</a:t>
            </a:r>
            <a:r>
              <a:rPr lang="en-US" sz="2000" b="1" dirty="0">
                <a:solidFill>
                  <a:srgbClr val="0070C0"/>
                </a:solidFill>
                <a:latin typeface="Times New Roman" pitchFamily="18" charset="0"/>
                <a:cs typeface="Times New Roman" pitchFamily="18" charset="0"/>
                <a:sym typeface="Wingdings" pitchFamily="2" charset="2"/>
              </a:rPr>
              <a:t>)</a:t>
            </a:r>
            <a:endParaRPr lang="en-US" sz="2000" b="1" dirty="0">
              <a:solidFill>
                <a:srgbClr val="0070C0"/>
              </a:solidFill>
              <a:latin typeface="VNI-Times" pitchFamily="2" charset="0"/>
            </a:endParaRPr>
          </a:p>
        </p:txBody>
      </p:sp>
      <p:sp>
        <p:nvSpPr>
          <p:cNvPr id="21" name="Text Box 9">
            <a:extLst>
              <a:ext uri="{FF2B5EF4-FFF2-40B4-BE49-F238E27FC236}">
                <a16:creationId xmlns:a16="http://schemas.microsoft.com/office/drawing/2014/main" id="{62B682E8-6050-3C43-A46D-BF9BB89F15E0}"/>
              </a:ext>
            </a:extLst>
          </p:cNvPr>
          <p:cNvSpPr txBox="1">
            <a:spLocks noChangeArrowheads="1"/>
          </p:cNvSpPr>
          <p:nvPr/>
        </p:nvSpPr>
        <p:spPr bwMode="auto">
          <a:xfrm>
            <a:off x="4093989" y="2896441"/>
            <a:ext cx="4725852"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200" b="1" dirty="0" err="1">
                <a:latin typeface="Times New Roman" pitchFamily="18" charset="0"/>
                <a:cs typeface="Times New Roman" pitchFamily="18" charset="0"/>
              </a:rPr>
              <a:t>thực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hiện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hành</a:t>
            </a:r>
            <a:endParaRPr lang="en-US" sz="2200" b="1" dirty="0">
              <a:latin typeface="Times New Roman" pitchFamily="18" charset="0"/>
              <a:cs typeface="Times New Roman" pitchFamily="18" charset="0"/>
            </a:endParaRPr>
          </a:p>
          <a:p>
            <a:pPr>
              <a:spcBef>
                <a:spcPct val="50000"/>
              </a:spcBef>
            </a:pPr>
            <a:r>
              <a:rPr lang="en-US" sz="2200" b="1" dirty="0" err="1">
                <a:latin typeface="Times New Roman" pitchFamily="18" charset="0"/>
                <a:cs typeface="Times New Roman" pitchFamily="18" charset="0"/>
              </a:rPr>
              <a:t>động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yêu</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mến</a:t>
            </a:r>
            <a:r>
              <a:rPr lang="en-US" sz="2200" b="1" dirty="0">
                <a:latin typeface="Times New Roman" pitchFamily="18" charset="0"/>
                <a:cs typeface="Times New Roman" pitchFamily="18" charset="0"/>
              </a:rPr>
              <a:t>)</a:t>
            </a:r>
          </a:p>
        </p:txBody>
      </p:sp>
      <p:sp>
        <p:nvSpPr>
          <p:cNvPr id="22" name="Text Box 8">
            <a:extLst>
              <a:ext uri="{FF2B5EF4-FFF2-40B4-BE49-F238E27FC236}">
                <a16:creationId xmlns:a16="http://schemas.microsoft.com/office/drawing/2014/main" id="{E5AB7B09-27DF-E543-97E9-E27DA3C05E4C}"/>
              </a:ext>
            </a:extLst>
          </p:cNvPr>
          <p:cNvSpPr txBox="1">
            <a:spLocks noChangeArrowheads="1"/>
          </p:cNvSpPr>
          <p:nvPr/>
        </p:nvSpPr>
        <p:spPr bwMode="auto">
          <a:xfrm>
            <a:off x="6689752" y="3020211"/>
            <a:ext cx="96166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600" b="1" dirty="0">
                <a:solidFill>
                  <a:srgbClr val="0070C0"/>
                </a:solidFill>
                <a:latin typeface="Times New Roman" pitchFamily="18" charset="0"/>
                <a:cs typeface="Times New Roman" pitchFamily="18" charset="0"/>
              </a:rPr>
              <a:t>VN</a:t>
            </a:r>
          </a:p>
        </p:txBody>
      </p:sp>
      <p:cxnSp>
        <p:nvCxnSpPr>
          <p:cNvPr id="23" name="Straight Arrow Connector 22">
            <a:extLst>
              <a:ext uri="{FF2B5EF4-FFF2-40B4-BE49-F238E27FC236}">
                <a16:creationId xmlns:a16="http://schemas.microsoft.com/office/drawing/2014/main" id="{25698474-DC26-B147-B6B0-DDB8C86AB58F}"/>
              </a:ext>
            </a:extLst>
          </p:cNvPr>
          <p:cNvCxnSpPr>
            <a:stCxn id="21" idx="1"/>
          </p:cNvCxnSpPr>
          <p:nvPr/>
        </p:nvCxnSpPr>
        <p:spPr>
          <a:xfrm rot="10800000" flipH="1" flipV="1">
            <a:off x="4093989" y="3365801"/>
            <a:ext cx="2211594" cy="1071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4" name="Text Box 12">
            <a:extLst>
              <a:ext uri="{FF2B5EF4-FFF2-40B4-BE49-F238E27FC236}">
                <a16:creationId xmlns:a16="http://schemas.microsoft.com/office/drawing/2014/main" id="{F50DF27B-4E5D-2344-A05D-CDD5908DB544}"/>
              </a:ext>
            </a:extLst>
          </p:cNvPr>
          <p:cNvSpPr txBox="1">
            <a:spLocks noChangeArrowheads="1"/>
          </p:cNvSpPr>
          <p:nvPr/>
        </p:nvSpPr>
        <p:spPr bwMode="auto">
          <a:xfrm>
            <a:off x="2444620" y="5242493"/>
            <a:ext cx="1505647" cy="1046440"/>
          </a:xfrm>
          <a:prstGeom prst="rect">
            <a:avLst/>
          </a:prstGeom>
          <a:noFill/>
          <a:ln w="9525">
            <a:noFill/>
            <a:miter lim="800000"/>
            <a:headEnd/>
            <a:tailEnd/>
          </a:ln>
        </p:spPr>
        <p:txBody>
          <a:bodyPr wrap="square">
            <a:spAutoFit/>
          </a:bodyPr>
          <a:lstStyle/>
          <a:p>
            <a:pPr algn="ctr">
              <a:spcBef>
                <a:spcPct val="50000"/>
              </a:spcBef>
              <a:buFont typeface="Wingdings"/>
              <a:buChar char="à"/>
            </a:pPr>
            <a:r>
              <a:rPr lang="en-US" sz="3200" b="1" dirty="0">
                <a:solidFill>
                  <a:srgbClr val="0070C0"/>
                </a:solidFill>
                <a:latin typeface="Times New Roman" pitchFamily="18" charset="0"/>
                <a:cs typeface="Times New Roman" pitchFamily="18" charset="0"/>
                <a:sym typeface="Wingdings" pitchFamily="2" charset="2"/>
              </a:rPr>
              <a:t> CN</a:t>
            </a:r>
            <a:endParaRPr lang="en-US" sz="2000" b="1" dirty="0">
              <a:solidFill>
                <a:srgbClr val="0070C0"/>
              </a:solidFill>
              <a:latin typeface="Times New Roman" pitchFamily="18" charset="0"/>
              <a:cs typeface="Times New Roman" pitchFamily="18" charset="0"/>
              <a:sym typeface="Wingdings" pitchFamily="2" charset="2"/>
            </a:endParaRPr>
          </a:p>
          <a:p>
            <a:pPr algn="ctr">
              <a:spcBef>
                <a:spcPct val="50000"/>
              </a:spcBef>
            </a:pPr>
            <a:r>
              <a:rPr lang="en-US" sz="2000" b="1" dirty="0">
                <a:solidFill>
                  <a:srgbClr val="0070C0"/>
                </a:solidFill>
                <a:latin typeface="Times New Roman" pitchFamily="18" charset="0"/>
                <a:cs typeface="Times New Roman" pitchFamily="18" charset="0"/>
                <a:sym typeface="Wingdings" pitchFamily="2" charset="2"/>
              </a:rPr>
              <a:t>(</a:t>
            </a:r>
            <a:r>
              <a:rPr lang="en-US" sz="2000" b="1" dirty="0" err="1">
                <a:solidFill>
                  <a:srgbClr val="0070C0"/>
                </a:solidFill>
                <a:latin typeface="Times New Roman" pitchFamily="18" charset="0"/>
                <a:cs typeface="Times New Roman" pitchFamily="18" charset="0"/>
                <a:sym typeface="Wingdings" pitchFamily="2" charset="2"/>
              </a:rPr>
              <a:t>Đối</a:t>
            </a:r>
            <a:r>
              <a:rPr lang="en-US" sz="2000" b="1" dirty="0">
                <a:solidFill>
                  <a:srgbClr val="0070C0"/>
                </a:solidFill>
                <a:latin typeface="Times New Roman" pitchFamily="18" charset="0"/>
                <a:cs typeface="Times New Roman" pitchFamily="18" charset="0"/>
                <a:sym typeface="Wingdings" pitchFamily="2" charset="2"/>
              </a:rPr>
              <a:t> </a:t>
            </a:r>
            <a:r>
              <a:rPr lang="en-US" sz="2000" b="1" dirty="0" err="1">
                <a:solidFill>
                  <a:srgbClr val="0070C0"/>
                </a:solidFill>
                <a:latin typeface="Times New Roman" pitchFamily="18" charset="0"/>
                <a:cs typeface="Times New Roman" pitchFamily="18" charset="0"/>
                <a:sym typeface="Wingdings" pitchFamily="2" charset="2"/>
              </a:rPr>
              <a:t>tượng</a:t>
            </a:r>
            <a:r>
              <a:rPr lang="en-US" sz="2000" b="1" dirty="0">
                <a:solidFill>
                  <a:srgbClr val="0070C0"/>
                </a:solidFill>
                <a:latin typeface="Times New Roman" pitchFamily="18" charset="0"/>
                <a:cs typeface="Times New Roman" pitchFamily="18" charset="0"/>
                <a:sym typeface="Wingdings" pitchFamily="2" charset="2"/>
              </a:rPr>
              <a:t>)</a:t>
            </a:r>
            <a:endParaRPr lang="en-US" sz="2000" b="1" dirty="0">
              <a:solidFill>
                <a:srgbClr val="0070C0"/>
              </a:solidFill>
              <a:latin typeface="VNI-Times" pitchFamily="2" charset="0"/>
            </a:endParaRPr>
          </a:p>
        </p:txBody>
      </p:sp>
      <p:sp>
        <p:nvSpPr>
          <p:cNvPr id="25" name="Text Box 9">
            <a:extLst>
              <a:ext uri="{FF2B5EF4-FFF2-40B4-BE49-F238E27FC236}">
                <a16:creationId xmlns:a16="http://schemas.microsoft.com/office/drawing/2014/main" id="{A2C38C45-F994-D347-9798-99A8A5EC5745}"/>
              </a:ext>
            </a:extLst>
          </p:cNvPr>
          <p:cNvSpPr txBox="1">
            <a:spLocks noChangeArrowheads="1"/>
          </p:cNvSpPr>
          <p:nvPr/>
        </p:nvSpPr>
        <p:spPr bwMode="auto">
          <a:xfrm>
            <a:off x="4137534" y="5207395"/>
            <a:ext cx="2588588"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200" b="1" dirty="0" err="1">
                <a:latin typeface="Times New Roman" pitchFamily="18" charset="0"/>
                <a:cs typeface="Times New Roman" pitchFamily="18" charset="0"/>
              </a:rPr>
              <a:t>Nhận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hành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động</a:t>
            </a:r>
            <a:endParaRPr lang="en-US" sz="2200" b="1" dirty="0">
              <a:latin typeface="Times New Roman" pitchFamily="18" charset="0"/>
              <a:cs typeface="Times New Roman" pitchFamily="18" charset="0"/>
            </a:endParaRPr>
          </a:p>
          <a:p>
            <a:pPr>
              <a:spcBef>
                <a:spcPct val="50000"/>
              </a:spcBef>
            </a:pP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yêu</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mến</a:t>
            </a:r>
            <a:r>
              <a:rPr lang="en-US" sz="2200" b="1" dirty="0">
                <a:latin typeface="Times New Roman" pitchFamily="18" charset="0"/>
                <a:cs typeface="Times New Roman" pitchFamily="18" charset="0"/>
              </a:rPr>
              <a:t>)</a:t>
            </a:r>
          </a:p>
        </p:txBody>
      </p:sp>
      <p:sp>
        <p:nvSpPr>
          <p:cNvPr id="26" name="Text Box 8">
            <a:extLst>
              <a:ext uri="{FF2B5EF4-FFF2-40B4-BE49-F238E27FC236}">
                <a16:creationId xmlns:a16="http://schemas.microsoft.com/office/drawing/2014/main" id="{D7949A77-9F27-0F49-91A0-37B3450FE447}"/>
              </a:ext>
            </a:extLst>
          </p:cNvPr>
          <p:cNvSpPr txBox="1">
            <a:spLocks noChangeArrowheads="1"/>
          </p:cNvSpPr>
          <p:nvPr/>
        </p:nvSpPr>
        <p:spPr bwMode="auto">
          <a:xfrm>
            <a:off x="6733297" y="5331165"/>
            <a:ext cx="96166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600" b="1" dirty="0">
                <a:solidFill>
                  <a:srgbClr val="0070C0"/>
                </a:solidFill>
                <a:latin typeface="Times New Roman" pitchFamily="18" charset="0"/>
                <a:cs typeface="Times New Roman" pitchFamily="18" charset="0"/>
              </a:rPr>
              <a:t>VN</a:t>
            </a:r>
          </a:p>
        </p:txBody>
      </p:sp>
      <p:cxnSp>
        <p:nvCxnSpPr>
          <p:cNvPr id="32" name="Straight Arrow Connector 31">
            <a:extLst>
              <a:ext uri="{FF2B5EF4-FFF2-40B4-BE49-F238E27FC236}">
                <a16:creationId xmlns:a16="http://schemas.microsoft.com/office/drawing/2014/main" id="{DD7C7289-4548-854D-A650-C67FB05E50F0}"/>
              </a:ext>
            </a:extLst>
          </p:cNvPr>
          <p:cNvCxnSpPr>
            <a:stCxn id="25" idx="1"/>
          </p:cNvCxnSpPr>
          <p:nvPr/>
        </p:nvCxnSpPr>
        <p:spPr>
          <a:xfrm rot="10800000" flipH="1" flipV="1">
            <a:off x="4137534" y="5676755"/>
            <a:ext cx="2381758" cy="275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33" name="Text Box 13">
            <a:extLst>
              <a:ext uri="{FF2B5EF4-FFF2-40B4-BE49-F238E27FC236}">
                <a16:creationId xmlns:a16="http://schemas.microsoft.com/office/drawing/2014/main" id="{5A2217BC-C946-B843-8229-11D2C27F3788}"/>
              </a:ext>
            </a:extLst>
          </p:cNvPr>
          <p:cNvSpPr txBox="1">
            <a:spLocks noChangeArrowheads="1"/>
          </p:cNvSpPr>
          <p:nvPr/>
        </p:nvSpPr>
        <p:spPr bwMode="auto">
          <a:xfrm>
            <a:off x="9663950" y="2176305"/>
            <a:ext cx="1644945" cy="1358064"/>
          </a:xfrm>
          <a:prstGeom prst="rect">
            <a:avLst/>
          </a:prstGeom>
          <a:noFill/>
          <a:ln w="9525">
            <a:noFill/>
            <a:miter lim="800000"/>
            <a:headEnd/>
            <a:tailEnd/>
          </a:ln>
        </p:spPr>
        <p:txBody>
          <a:bodyPr wrap="square">
            <a:spAutoFit/>
          </a:bodyPr>
          <a:lstStyle/>
          <a:p>
            <a:pPr algn="ctr">
              <a:lnSpc>
                <a:spcPct val="50000"/>
              </a:lnSpc>
              <a:spcBef>
                <a:spcPct val="50000"/>
              </a:spcBef>
            </a:pPr>
            <a:r>
              <a:rPr lang="en-US" sz="3200" b="1" dirty="0" err="1">
                <a:solidFill>
                  <a:srgbClr val="EE1E32"/>
                </a:solidFill>
                <a:latin typeface="Times New Roman" pitchFamily="18" charset="0"/>
                <a:cs typeface="Times New Roman" pitchFamily="18" charset="0"/>
              </a:rPr>
              <a:t>Câu</a:t>
            </a:r>
            <a:endParaRPr lang="en-US" sz="3200" b="1" dirty="0">
              <a:solidFill>
                <a:srgbClr val="EE1E32"/>
              </a:solidFill>
              <a:latin typeface="Times New Roman" pitchFamily="18" charset="0"/>
              <a:cs typeface="Times New Roman" pitchFamily="18" charset="0"/>
            </a:endParaRPr>
          </a:p>
          <a:p>
            <a:pPr algn="ctr">
              <a:lnSpc>
                <a:spcPct val="50000"/>
              </a:lnSpc>
              <a:spcBef>
                <a:spcPct val="50000"/>
              </a:spcBef>
            </a:pPr>
            <a:r>
              <a:rPr lang="en-US" sz="3200" b="1" dirty="0" err="1">
                <a:solidFill>
                  <a:srgbClr val="EE1E32"/>
                </a:solidFill>
                <a:latin typeface="Times New Roman" pitchFamily="18" charset="0"/>
                <a:cs typeface="Times New Roman" pitchFamily="18" charset="0"/>
              </a:rPr>
              <a:t>chủ</a:t>
            </a:r>
            <a:r>
              <a:rPr lang="en-US" sz="3200" b="1" dirty="0">
                <a:solidFill>
                  <a:srgbClr val="EE1E32"/>
                </a:solidFill>
                <a:latin typeface="Times New Roman" pitchFamily="18" charset="0"/>
                <a:cs typeface="Times New Roman" pitchFamily="18" charset="0"/>
              </a:rPr>
              <a:t> </a:t>
            </a:r>
          </a:p>
          <a:p>
            <a:pPr algn="ctr">
              <a:lnSpc>
                <a:spcPct val="50000"/>
              </a:lnSpc>
              <a:spcBef>
                <a:spcPct val="50000"/>
              </a:spcBef>
            </a:pPr>
            <a:r>
              <a:rPr lang="en-US" sz="3200" b="1" dirty="0" err="1">
                <a:solidFill>
                  <a:srgbClr val="EE1E32"/>
                </a:solidFill>
                <a:latin typeface="Times New Roman" pitchFamily="18" charset="0"/>
                <a:cs typeface="Times New Roman" pitchFamily="18" charset="0"/>
              </a:rPr>
              <a:t>động</a:t>
            </a:r>
            <a:endParaRPr lang="en-US" sz="3200" b="1" dirty="0">
              <a:solidFill>
                <a:srgbClr val="EE1E32"/>
              </a:solidFill>
              <a:latin typeface="Times New Roman" pitchFamily="18" charset="0"/>
              <a:cs typeface="Times New Roman" pitchFamily="18" charset="0"/>
            </a:endParaRPr>
          </a:p>
        </p:txBody>
      </p:sp>
      <p:sp>
        <p:nvSpPr>
          <p:cNvPr id="34" name="Right Brace 33">
            <a:extLst>
              <a:ext uri="{FF2B5EF4-FFF2-40B4-BE49-F238E27FC236}">
                <a16:creationId xmlns:a16="http://schemas.microsoft.com/office/drawing/2014/main" id="{0AA2E268-A550-AA41-BAA7-EC949F8AEE50}"/>
              </a:ext>
            </a:extLst>
          </p:cNvPr>
          <p:cNvSpPr/>
          <p:nvPr/>
        </p:nvSpPr>
        <p:spPr>
          <a:xfrm>
            <a:off x="8562837" y="1926906"/>
            <a:ext cx="961170" cy="1811945"/>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35" name="Text Box 13">
            <a:extLst>
              <a:ext uri="{FF2B5EF4-FFF2-40B4-BE49-F238E27FC236}">
                <a16:creationId xmlns:a16="http://schemas.microsoft.com/office/drawing/2014/main" id="{35581ECC-9DE6-C546-951A-0CF2BB955D34}"/>
              </a:ext>
            </a:extLst>
          </p:cNvPr>
          <p:cNvSpPr txBox="1">
            <a:spLocks noChangeArrowheads="1"/>
          </p:cNvSpPr>
          <p:nvPr/>
        </p:nvSpPr>
        <p:spPr bwMode="auto">
          <a:xfrm>
            <a:off x="9554955" y="4565362"/>
            <a:ext cx="1901762" cy="1358064"/>
          </a:xfrm>
          <a:prstGeom prst="rect">
            <a:avLst/>
          </a:prstGeom>
          <a:noFill/>
          <a:ln w="9525">
            <a:noFill/>
            <a:miter lim="800000"/>
            <a:headEnd/>
            <a:tailEnd/>
          </a:ln>
        </p:spPr>
        <p:txBody>
          <a:bodyPr wrap="square">
            <a:spAutoFit/>
          </a:bodyPr>
          <a:lstStyle/>
          <a:p>
            <a:pPr algn="ctr">
              <a:lnSpc>
                <a:spcPct val="50000"/>
              </a:lnSpc>
              <a:spcBef>
                <a:spcPct val="50000"/>
              </a:spcBef>
            </a:pPr>
            <a:r>
              <a:rPr lang="en-US" sz="3200" b="1" dirty="0" err="1">
                <a:solidFill>
                  <a:srgbClr val="EE1E32"/>
                </a:solidFill>
                <a:latin typeface="Times New Roman" pitchFamily="18" charset="0"/>
                <a:cs typeface="Times New Roman" pitchFamily="18" charset="0"/>
              </a:rPr>
              <a:t>Câu</a:t>
            </a:r>
            <a:endParaRPr lang="en-US" sz="3200" b="1" dirty="0">
              <a:solidFill>
                <a:srgbClr val="EE1E32"/>
              </a:solidFill>
              <a:latin typeface="Times New Roman" pitchFamily="18" charset="0"/>
              <a:cs typeface="Times New Roman" pitchFamily="18" charset="0"/>
            </a:endParaRPr>
          </a:p>
          <a:p>
            <a:pPr algn="ctr">
              <a:lnSpc>
                <a:spcPct val="50000"/>
              </a:lnSpc>
              <a:spcBef>
                <a:spcPct val="50000"/>
              </a:spcBef>
            </a:pPr>
            <a:r>
              <a:rPr lang="en-US" sz="3200" b="1" dirty="0" err="1">
                <a:solidFill>
                  <a:srgbClr val="EE1E32"/>
                </a:solidFill>
                <a:latin typeface="Times New Roman" pitchFamily="18" charset="0"/>
                <a:cs typeface="Times New Roman" pitchFamily="18" charset="0"/>
              </a:rPr>
              <a:t>bị</a:t>
            </a:r>
            <a:endParaRPr lang="en-US" sz="3200" b="1" dirty="0">
              <a:solidFill>
                <a:srgbClr val="EE1E32"/>
              </a:solidFill>
              <a:latin typeface="Times New Roman" pitchFamily="18" charset="0"/>
              <a:cs typeface="Times New Roman" pitchFamily="18" charset="0"/>
            </a:endParaRPr>
          </a:p>
          <a:p>
            <a:pPr algn="ctr">
              <a:lnSpc>
                <a:spcPct val="50000"/>
              </a:lnSpc>
              <a:spcBef>
                <a:spcPct val="50000"/>
              </a:spcBef>
            </a:pPr>
            <a:r>
              <a:rPr lang="en-US" sz="3200" b="1" dirty="0" err="1">
                <a:solidFill>
                  <a:srgbClr val="EE1E32"/>
                </a:solidFill>
                <a:latin typeface="Times New Roman" pitchFamily="18" charset="0"/>
                <a:cs typeface="Times New Roman" pitchFamily="18" charset="0"/>
              </a:rPr>
              <a:t>động</a:t>
            </a:r>
            <a:endParaRPr lang="en-US" sz="3200" b="1" dirty="0">
              <a:solidFill>
                <a:srgbClr val="EE1E32"/>
              </a:solidFill>
              <a:latin typeface="Times New Roman" pitchFamily="18" charset="0"/>
              <a:cs typeface="Times New Roman" pitchFamily="18" charset="0"/>
            </a:endParaRPr>
          </a:p>
        </p:txBody>
      </p:sp>
      <p:sp>
        <p:nvSpPr>
          <p:cNvPr id="36" name="Right Brace 35">
            <a:extLst>
              <a:ext uri="{FF2B5EF4-FFF2-40B4-BE49-F238E27FC236}">
                <a16:creationId xmlns:a16="http://schemas.microsoft.com/office/drawing/2014/main" id="{018A0851-01D1-3944-A968-8FF8F5D805A2}"/>
              </a:ext>
            </a:extLst>
          </p:cNvPr>
          <p:cNvSpPr/>
          <p:nvPr/>
        </p:nvSpPr>
        <p:spPr>
          <a:xfrm>
            <a:off x="8676787" y="4212087"/>
            <a:ext cx="847220" cy="2029161"/>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Tree>
    <p:extLst>
      <p:ext uri="{BB962C8B-B14F-4D97-AF65-F5344CB8AC3E}">
        <p14:creationId xmlns:p14="http://schemas.microsoft.com/office/powerpoint/2010/main" val="27483720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strVal val="#ppt_w*0.70"/>
                                          </p:val>
                                        </p:tav>
                                        <p:tav tm="100000">
                                          <p:val>
                                            <p:strVal val="#ppt_w"/>
                                          </p:val>
                                        </p:tav>
                                      </p:tavLst>
                                    </p:anim>
                                    <p:anim calcmode="lin" valueType="num">
                                      <p:cBhvr>
                                        <p:cTn id="13" dur="1000" fill="hold"/>
                                        <p:tgtEl>
                                          <p:spTgt spid="28"/>
                                        </p:tgtEl>
                                        <p:attrNameLst>
                                          <p:attrName>ppt_h</p:attrName>
                                        </p:attrNameLst>
                                      </p:cBhvr>
                                      <p:tavLst>
                                        <p:tav tm="0">
                                          <p:val>
                                            <p:strVal val="#ppt_h"/>
                                          </p:val>
                                        </p:tav>
                                        <p:tav tm="100000">
                                          <p:val>
                                            <p:strVal val="#ppt_h"/>
                                          </p:val>
                                        </p:tav>
                                      </p:tavLst>
                                    </p:anim>
                                    <p:animEffect transition="in" filter="fade">
                                      <p:cBhvr>
                                        <p:cTn id="14" dur="10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dissolve">
                                      <p:cBhvr>
                                        <p:cTn id="19" dur="500"/>
                                        <p:tgtEl>
                                          <p:spTgt spid="27"/>
                                        </p:tgtEl>
                                      </p:cBhvr>
                                    </p:animEffect>
                                  </p:childTnLst>
                                </p:cTn>
                              </p:par>
                              <p:par>
                                <p:cTn id="20" presetID="9"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dissolve">
                                      <p:cBhvr>
                                        <p:cTn id="27" dur="500"/>
                                        <p:tgtEl>
                                          <p:spTgt spid="29"/>
                                        </p:tgtEl>
                                      </p:cBhvr>
                                    </p:animEffect>
                                  </p:childTnLst>
                                </p:cTn>
                              </p:par>
                              <p:par>
                                <p:cTn id="28" presetID="9"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dissolv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dissolv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dissolv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20">
                                            <p:txEl>
                                              <p:pRg st="0" end="0"/>
                                            </p:txEl>
                                          </p:spTgt>
                                        </p:tgtEl>
                                        <p:attrNameLst>
                                          <p:attrName>style.visibility</p:attrName>
                                        </p:attrNameLst>
                                      </p:cBhvr>
                                      <p:to>
                                        <p:strVal val="visible"/>
                                      </p:to>
                                    </p:set>
                                    <p:animEffect transition="in" filter="dissolve">
                                      <p:cBhvr>
                                        <p:cTn id="45" dur="500"/>
                                        <p:tgtEl>
                                          <p:spTgt spid="20">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9" presetClass="entr" presetSubtype="0"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1000" fill="hold"/>
                                        <p:tgtEl>
                                          <p:spTgt spid="23"/>
                                        </p:tgtEl>
                                        <p:attrNameLst>
                                          <p:attrName>ppt_x</p:attrName>
                                        </p:attrNameLst>
                                      </p:cBhvr>
                                      <p:tavLst>
                                        <p:tav tm="0">
                                          <p:val>
                                            <p:strVal val="#ppt_x-.2"/>
                                          </p:val>
                                        </p:tav>
                                        <p:tav tm="100000">
                                          <p:val>
                                            <p:strVal val="#ppt_x"/>
                                          </p:val>
                                        </p:tav>
                                      </p:tavLst>
                                    </p:anim>
                                    <p:anim calcmode="lin" valueType="num">
                                      <p:cBhvr>
                                        <p:cTn id="51"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52" dur="1000"/>
                                        <p:tgtEl>
                                          <p:spTgt spid="23"/>
                                        </p:tgtEl>
                                      </p:cBhvr>
                                    </p:animEffect>
                                  </p:childTnLst>
                                </p:cTn>
                              </p:par>
                              <p:par>
                                <p:cTn id="53" presetID="29"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1000" fill="hold"/>
                                        <p:tgtEl>
                                          <p:spTgt spid="21"/>
                                        </p:tgtEl>
                                        <p:attrNameLst>
                                          <p:attrName>ppt_x</p:attrName>
                                        </p:attrNameLst>
                                      </p:cBhvr>
                                      <p:tavLst>
                                        <p:tav tm="0">
                                          <p:val>
                                            <p:strVal val="#ppt_x-.2"/>
                                          </p:val>
                                        </p:tav>
                                        <p:tav tm="100000">
                                          <p:val>
                                            <p:strVal val="#ppt_x"/>
                                          </p:val>
                                        </p:tav>
                                      </p:tavLst>
                                    </p:anim>
                                    <p:anim calcmode="lin" valueType="num">
                                      <p:cBhvr>
                                        <p:cTn id="56"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57" dur="10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dissolv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dissolve">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29" presetClass="entr" presetSubtype="0"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1000" fill="hold"/>
                                        <p:tgtEl>
                                          <p:spTgt spid="25"/>
                                        </p:tgtEl>
                                        <p:attrNameLst>
                                          <p:attrName>ppt_x</p:attrName>
                                        </p:attrNameLst>
                                      </p:cBhvr>
                                      <p:tavLst>
                                        <p:tav tm="0">
                                          <p:val>
                                            <p:strVal val="#ppt_x-.2"/>
                                          </p:val>
                                        </p:tav>
                                        <p:tav tm="100000">
                                          <p:val>
                                            <p:strVal val="#ppt_x"/>
                                          </p:val>
                                        </p:tav>
                                      </p:tavLst>
                                    </p:anim>
                                    <p:anim calcmode="lin" valueType="num">
                                      <p:cBhvr>
                                        <p:cTn id="73"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74" dur="1000"/>
                                        <p:tgtEl>
                                          <p:spTgt spid="25"/>
                                        </p:tgtEl>
                                      </p:cBhvr>
                                    </p:animEffect>
                                  </p:childTnLst>
                                </p:cTn>
                              </p:par>
                              <p:par>
                                <p:cTn id="75" presetID="29" presetClass="entr" presetSubtype="0" fill="hold" nodeType="withEffect">
                                  <p:stCondLst>
                                    <p:cond delay="0"/>
                                  </p:stCondLst>
                                  <p:childTnLst>
                                    <p:set>
                                      <p:cBhvr>
                                        <p:cTn id="76" dur="1" fill="hold">
                                          <p:stCondLst>
                                            <p:cond delay="0"/>
                                          </p:stCondLst>
                                        </p:cTn>
                                        <p:tgtEl>
                                          <p:spTgt spid="32"/>
                                        </p:tgtEl>
                                        <p:attrNameLst>
                                          <p:attrName>style.visibility</p:attrName>
                                        </p:attrNameLst>
                                      </p:cBhvr>
                                      <p:to>
                                        <p:strVal val="visible"/>
                                      </p:to>
                                    </p:set>
                                    <p:anim calcmode="lin" valueType="num">
                                      <p:cBhvr>
                                        <p:cTn id="77" dur="1000" fill="hold"/>
                                        <p:tgtEl>
                                          <p:spTgt spid="32"/>
                                        </p:tgtEl>
                                        <p:attrNameLst>
                                          <p:attrName>ppt_x</p:attrName>
                                        </p:attrNameLst>
                                      </p:cBhvr>
                                      <p:tavLst>
                                        <p:tav tm="0">
                                          <p:val>
                                            <p:strVal val="#ppt_x-.2"/>
                                          </p:val>
                                        </p:tav>
                                        <p:tav tm="100000">
                                          <p:val>
                                            <p:strVal val="#ppt_x"/>
                                          </p:val>
                                        </p:tav>
                                      </p:tavLst>
                                    </p:anim>
                                    <p:anim calcmode="lin" valueType="num">
                                      <p:cBhvr>
                                        <p:cTn id="78"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79" dur="1000"/>
                                        <p:tgtEl>
                                          <p:spTgt spid="32"/>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dissolve">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6"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barn(inHorizontal)">
                                      <p:cBhvr>
                                        <p:cTn id="89" dur="500"/>
                                        <p:tgtEl>
                                          <p:spTgt spid="34"/>
                                        </p:tgtEl>
                                      </p:cBhvr>
                                    </p:animEffect>
                                  </p:childTnLst>
                                </p:cTn>
                              </p:par>
                              <p:par>
                                <p:cTn id="90" presetID="16" presetClass="entr" presetSubtype="26"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barn(inHorizontal)">
                                      <p:cBhvr>
                                        <p:cTn id="92" dur="500"/>
                                        <p:tgtEl>
                                          <p:spTgt spid="33"/>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6"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barn(inHorizontal)">
                                      <p:cBhvr>
                                        <p:cTn id="97" dur="500"/>
                                        <p:tgtEl>
                                          <p:spTgt spid="36"/>
                                        </p:tgtEl>
                                      </p:cBhvr>
                                    </p:animEffect>
                                  </p:childTnLst>
                                </p:cTn>
                              </p:par>
                              <p:par>
                                <p:cTn id="98" presetID="16" presetClass="entr" presetSubtype="26" fill="hold" grpId="0" nodeType="with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barn(inHorizontal)">
                                      <p:cBhvr>
                                        <p:cTn id="10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15" grpId="0"/>
      <p:bldP spid="19" grpId="0"/>
      <p:bldP spid="21" grpId="0"/>
      <p:bldP spid="22" grpId="0"/>
      <p:bldP spid="24" grpId="0"/>
      <p:bldP spid="25" grpId="0"/>
      <p:bldP spid="26" grpId="0"/>
      <p:bldP spid="33" grpId="0"/>
      <p:bldP spid="34" grpId="0" animBg="1"/>
      <p:bldP spid="35" grpId="0"/>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712CC2ED0293462B859066A27DDDB6EF[1]"/>
          <p:cNvPicPr>
            <a:picLocks noChangeAspect="1" noChangeArrowheads="1" noCrop="1"/>
          </p:cNvPicPr>
          <p:nvPr/>
        </p:nvPicPr>
        <p:blipFill>
          <a:blip r:embed="rId2"/>
          <a:srcRect/>
          <a:stretch>
            <a:fillRect/>
          </a:stretch>
        </p:blipFill>
        <p:spPr bwMode="auto">
          <a:xfrm>
            <a:off x="3652644" y="697695"/>
            <a:ext cx="5167971" cy="4651174"/>
          </a:xfrm>
          <a:prstGeom prst="rect">
            <a:avLst/>
          </a:prstGeom>
          <a:noFill/>
          <a:ln w="9525">
            <a:noFill/>
            <a:miter lim="800000"/>
            <a:headEnd/>
            <a:tailEnd/>
          </a:ln>
        </p:spPr>
      </p:pic>
      <p:sp>
        <p:nvSpPr>
          <p:cNvPr id="12291" name="AutoShape 3"/>
          <p:cNvSpPr>
            <a:spLocks noChangeArrowheads="1"/>
          </p:cNvSpPr>
          <p:nvPr/>
        </p:nvSpPr>
        <p:spPr bwMode="auto">
          <a:xfrm>
            <a:off x="8776010" y="1616926"/>
            <a:ext cx="2040673" cy="758283"/>
          </a:xfrm>
          <a:prstGeom prst="wedgeEllipseCallout">
            <a:avLst>
              <a:gd name="adj1" fmla="val -63986"/>
              <a:gd name="adj2" fmla="val 74671"/>
            </a:avLst>
          </a:prstGeom>
          <a:ln>
            <a:headEnd/>
            <a:tailEnd/>
          </a:ln>
        </p:spPr>
        <p:style>
          <a:lnRef idx="2">
            <a:schemeClr val="accent5"/>
          </a:lnRef>
          <a:fillRef idx="1">
            <a:schemeClr val="lt1"/>
          </a:fillRef>
          <a:effectRef idx="0">
            <a:schemeClr val="accent5"/>
          </a:effectRef>
          <a:fontRef idx="minor">
            <a:schemeClr val="dk1"/>
          </a:fontRef>
        </p:style>
        <p:txBody>
          <a:bodyPr/>
          <a:lstStyle/>
          <a:p>
            <a:pPr algn="ctr"/>
            <a:r>
              <a:rPr lang="en-US" sz="2400" b="1" dirty="0" err="1">
                <a:latin typeface="Times New Roman" pitchFamily="18" charset="0"/>
                <a:cs typeface="Times New Roman" pitchFamily="18" charset="0"/>
              </a:rPr>
              <a:t>Chủ</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thể</a:t>
            </a:r>
            <a:endParaRPr lang="en-US" sz="2400" b="1" dirty="0">
              <a:latin typeface="Times New Roman" pitchFamily="18" charset="0"/>
              <a:cs typeface="Times New Roman" pitchFamily="18" charset="0"/>
            </a:endParaRPr>
          </a:p>
        </p:txBody>
      </p:sp>
      <p:sp>
        <p:nvSpPr>
          <p:cNvPr id="12292" name="AutoShape 4"/>
          <p:cNvSpPr>
            <a:spLocks noChangeArrowheads="1"/>
          </p:cNvSpPr>
          <p:nvPr/>
        </p:nvSpPr>
        <p:spPr bwMode="auto">
          <a:xfrm>
            <a:off x="1784194" y="715536"/>
            <a:ext cx="1861015" cy="589156"/>
          </a:xfrm>
          <a:prstGeom prst="wedgeRectCallout">
            <a:avLst>
              <a:gd name="adj1" fmla="val 54167"/>
              <a:gd name="adj2" fmla="val 89014"/>
            </a:avLst>
          </a:prstGeom>
          <a:ln>
            <a:headEnd/>
            <a:tailEnd/>
          </a:ln>
        </p:spPr>
        <p:style>
          <a:lnRef idx="2">
            <a:schemeClr val="accent5"/>
          </a:lnRef>
          <a:fillRef idx="1">
            <a:schemeClr val="lt1"/>
          </a:fillRef>
          <a:effectRef idx="0">
            <a:schemeClr val="accent5"/>
          </a:effectRef>
          <a:fontRef idx="minor">
            <a:schemeClr val="dk1"/>
          </a:fontRef>
        </p:style>
        <p:txBody>
          <a:bodyPr/>
          <a:lstStyle/>
          <a:p>
            <a:pPr algn="ctr"/>
            <a:r>
              <a:rPr lang="en-US" sz="2400" b="1" dirty="0" err="1">
                <a:latin typeface="Times New Roman" pitchFamily="18" charset="0"/>
                <a:cs typeface="Times New Roman" pitchFamily="18" charset="0"/>
              </a:rPr>
              <a:t>Đối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tượng</a:t>
            </a:r>
            <a:endParaRPr lang="en-US" sz="2400" b="1" dirty="0">
              <a:latin typeface="Times New Roman" pitchFamily="18" charset="0"/>
              <a:cs typeface="Times New Roman" pitchFamily="18" charset="0"/>
            </a:endParaRPr>
          </a:p>
        </p:txBody>
      </p:sp>
      <p:sp>
        <p:nvSpPr>
          <p:cNvPr id="12293" name="Text Box 5"/>
          <p:cNvSpPr txBox="1">
            <a:spLocks noChangeArrowheads="1"/>
          </p:cNvSpPr>
          <p:nvPr/>
        </p:nvSpPr>
        <p:spPr bwMode="auto">
          <a:xfrm>
            <a:off x="3289604" y="5570032"/>
            <a:ext cx="6010507" cy="1015663"/>
          </a:xfrm>
          <a:prstGeom prst="rect">
            <a:avLst/>
          </a:prstGeom>
          <a:noFill/>
          <a:ln w="9525">
            <a:noFill/>
            <a:miter lim="800000"/>
            <a:headEnd/>
            <a:tailEnd/>
          </a:ln>
        </p:spPr>
        <p:txBody>
          <a:bodyPr wrap="square">
            <a:spAutoFit/>
          </a:bodyPr>
          <a:lstStyle/>
          <a:p>
            <a:pPr>
              <a:spcBef>
                <a:spcPct val="50000"/>
              </a:spcBef>
              <a:buFontTx/>
              <a:buChar char="-"/>
            </a:pP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gấu</a:t>
            </a:r>
            <a:r>
              <a:rPr lang="en-US" sz="2400" dirty="0">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bắt</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ong</a:t>
            </a:r>
            <a:r>
              <a:rPr lang="en-US" sz="2400" dirty="0">
                <a:latin typeface="Times New Roman" pitchFamily="18" charset="0"/>
                <a:cs typeface="Times New Roman" pitchFamily="18" charset="0"/>
              </a:rPr>
              <a:t>.</a:t>
            </a:r>
          </a:p>
          <a:p>
            <a:pPr>
              <a:spcBef>
                <a:spcPct val="50000"/>
              </a:spcBef>
              <a:buFontTx/>
              <a:buChar char="-"/>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ong</a:t>
            </a:r>
            <a:r>
              <a:rPr lang="en-US" sz="2400" dirty="0">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bị</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gấu</a:t>
            </a:r>
            <a:r>
              <a:rPr lang="en-US" sz="2400" dirty="0">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bắt</a:t>
            </a:r>
            <a:r>
              <a:rPr lang="en-US" sz="2400" b="1" dirty="0">
                <a:solidFill>
                  <a:srgbClr val="FF0000"/>
                </a:solidFill>
                <a:latin typeface="VNI-Times" pitchFamily="2" charset="0"/>
                <a:cs typeface="Times New Roman" pitchFamily="18" charset="0"/>
              </a:rPr>
              <a:t>.</a:t>
            </a:r>
            <a:endParaRPr lang="en-US" sz="2400" b="1" dirty="0">
              <a:solidFill>
                <a:srgbClr val="FF0000"/>
              </a:solidFill>
              <a:latin typeface="Times New Roman" pitchFamily="18" charset="0"/>
              <a:cs typeface="Times New Roman" pitchFamily="18" charset="0"/>
            </a:endParaRPr>
          </a:p>
        </p:txBody>
      </p:sp>
      <p:sp>
        <p:nvSpPr>
          <p:cNvPr id="4102" name="AutoShape 6"/>
          <p:cNvSpPr>
            <a:spLocks noChangeArrowheads="1"/>
          </p:cNvSpPr>
          <p:nvPr/>
        </p:nvSpPr>
        <p:spPr bwMode="auto">
          <a:xfrm>
            <a:off x="568712" y="3166946"/>
            <a:ext cx="2297151" cy="1371600"/>
          </a:xfrm>
          <a:prstGeom prst="bevel">
            <a:avLst>
              <a:gd name="adj" fmla="val 12500"/>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a:r>
              <a:rPr lang="en-US" sz="2400" b="1" dirty="0" err="1">
                <a:latin typeface="Times New Roman" pitchFamily="18" charset="0"/>
                <a:cs typeface="Times New Roman" pitchFamily="18" charset="0"/>
              </a:rPr>
              <a:t>Hành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động</a:t>
            </a:r>
            <a:r>
              <a:rPr lang="en-US" sz="2400" b="1" dirty="0">
                <a:latin typeface="Times New Roman" pitchFamily="18" charset="0"/>
                <a:cs typeface="Times New Roman" pitchFamily="18" charset="0"/>
              </a:rPr>
              <a:t>: </a:t>
            </a:r>
          </a:p>
          <a:p>
            <a:pPr algn="ctr"/>
            <a:r>
              <a:rPr lang="en-US" sz="2400" b="1" dirty="0" err="1">
                <a:latin typeface="Times New Roman" pitchFamily="18" charset="0"/>
                <a:cs typeface="Times New Roman" pitchFamily="18" charset="0"/>
              </a:rPr>
              <a:t>Bắt</a:t>
            </a:r>
            <a:endParaRPr lang="en-US" sz="2400" b="1" dirty="0">
              <a:latin typeface="Times New Roman" pitchFamily="18" charset="0"/>
              <a:cs typeface="Times New Roman" pitchFamily="18"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dissolve">
                                      <p:cBhvr>
                                        <p:cTn id="7" dur="500"/>
                                        <p:tgtEl>
                                          <p:spTgt spid="410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292"/>
                                        </p:tgtEl>
                                        <p:attrNameLst>
                                          <p:attrName>style.visibility</p:attrName>
                                        </p:attrNameLst>
                                      </p:cBhvr>
                                      <p:to>
                                        <p:strVal val="visible"/>
                                      </p:to>
                                    </p:set>
                                    <p:anim calcmode="lin" valueType="num">
                                      <p:cBhvr additive="base">
                                        <p:cTn id="12" dur="500" fill="hold"/>
                                        <p:tgtEl>
                                          <p:spTgt spid="12292"/>
                                        </p:tgtEl>
                                        <p:attrNameLst>
                                          <p:attrName>ppt_x</p:attrName>
                                        </p:attrNameLst>
                                      </p:cBhvr>
                                      <p:tavLst>
                                        <p:tav tm="0">
                                          <p:val>
                                            <p:strVal val="0-#ppt_w/2"/>
                                          </p:val>
                                        </p:tav>
                                        <p:tav tm="100000">
                                          <p:val>
                                            <p:strVal val="#ppt_x"/>
                                          </p:val>
                                        </p:tav>
                                      </p:tavLst>
                                    </p:anim>
                                    <p:anim calcmode="lin" valueType="num">
                                      <p:cBhvr additive="base">
                                        <p:cTn id="13" dur="500" fill="hold"/>
                                        <p:tgtEl>
                                          <p:spTgt spid="1229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2291"/>
                                        </p:tgtEl>
                                        <p:attrNameLst>
                                          <p:attrName>style.visibility</p:attrName>
                                        </p:attrNameLst>
                                      </p:cBhvr>
                                      <p:to>
                                        <p:strVal val="visible"/>
                                      </p:to>
                                    </p:set>
                                    <p:anim calcmode="lin" valueType="num">
                                      <p:cBhvr additive="base">
                                        <p:cTn id="18" dur="500" fill="hold"/>
                                        <p:tgtEl>
                                          <p:spTgt spid="12291"/>
                                        </p:tgtEl>
                                        <p:attrNameLst>
                                          <p:attrName>ppt_x</p:attrName>
                                        </p:attrNameLst>
                                      </p:cBhvr>
                                      <p:tavLst>
                                        <p:tav tm="0">
                                          <p:val>
                                            <p:strVal val="1+#ppt_w/2"/>
                                          </p:val>
                                        </p:tav>
                                        <p:tav tm="100000">
                                          <p:val>
                                            <p:strVal val="#ppt_x"/>
                                          </p:val>
                                        </p:tav>
                                      </p:tavLst>
                                    </p:anim>
                                    <p:anim calcmode="lin" valueType="num">
                                      <p:cBhvr additive="base">
                                        <p:cTn id="19" dur="500" fill="hold"/>
                                        <p:tgtEl>
                                          <p:spTgt spid="1229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2293"/>
                                        </p:tgtEl>
                                        <p:attrNameLst>
                                          <p:attrName>style.visibility</p:attrName>
                                        </p:attrNameLst>
                                      </p:cBhvr>
                                      <p:to>
                                        <p:strVal val="visible"/>
                                      </p:to>
                                    </p:set>
                                    <p:animEffect transition="in" filter="slide(fromBottom)">
                                      <p:cBhvr>
                                        <p:cTn id="24" dur="5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p:bldP spid="12292" grpId="0" animBg="1"/>
      <p:bldP spid="12293" grpId="0"/>
      <p:bldP spid="410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712CC2ED0293462B859066A27DDDB6EF[1]"/>
          <p:cNvPicPr>
            <a:picLocks noChangeAspect="1" noChangeArrowheads="1" noCrop="1"/>
          </p:cNvPicPr>
          <p:nvPr/>
        </p:nvPicPr>
        <p:blipFill>
          <a:blip r:embed="rId2"/>
          <a:srcRect/>
          <a:stretch>
            <a:fillRect/>
          </a:stretch>
        </p:blipFill>
        <p:spPr bwMode="auto">
          <a:xfrm>
            <a:off x="3652644" y="697695"/>
            <a:ext cx="5167971" cy="4651174"/>
          </a:xfrm>
          <a:prstGeom prst="rect">
            <a:avLst/>
          </a:prstGeom>
          <a:noFill/>
          <a:ln w="9525">
            <a:noFill/>
            <a:miter lim="800000"/>
            <a:headEnd/>
            <a:tailEnd/>
          </a:ln>
        </p:spPr>
      </p:pic>
      <p:sp>
        <p:nvSpPr>
          <p:cNvPr id="12291" name="AutoShape 3"/>
          <p:cNvSpPr>
            <a:spLocks noChangeArrowheads="1"/>
          </p:cNvSpPr>
          <p:nvPr/>
        </p:nvSpPr>
        <p:spPr bwMode="auto">
          <a:xfrm>
            <a:off x="8776010" y="1616926"/>
            <a:ext cx="2375210" cy="758283"/>
          </a:xfrm>
          <a:prstGeom prst="wedgeEllipseCallout">
            <a:avLst>
              <a:gd name="adj1" fmla="val -63986"/>
              <a:gd name="adj2" fmla="val 74671"/>
            </a:avLst>
          </a:prstGeom>
          <a:ln>
            <a:headEnd/>
            <a:tailEnd/>
          </a:ln>
        </p:spPr>
        <p:style>
          <a:lnRef idx="2">
            <a:schemeClr val="accent5"/>
          </a:lnRef>
          <a:fillRef idx="1">
            <a:schemeClr val="lt1"/>
          </a:fillRef>
          <a:effectRef idx="0">
            <a:schemeClr val="accent5"/>
          </a:effectRef>
          <a:fontRef idx="minor">
            <a:schemeClr val="dk1"/>
          </a:fontRef>
        </p:style>
        <p:txBody>
          <a:bodyPr/>
          <a:lstStyle/>
          <a:p>
            <a:pPr algn="ctr"/>
            <a:r>
              <a:rPr lang="en-US" sz="2400" b="1" dirty="0" err="1">
                <a:latin typeface="Times New Roman" pitchFamily="18" charset="0"/>
                <a:cs typeface="Times New Roman" pitchFamily="18" charset="0"/>
              </a:rPr>
              <a:t>Đối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tượng</a:t>
            </a:r>
            <a:endParaRPr lang="en-US" sz="2400" b="1" dirty="0">
              <a:latin typeface="Times New Roman" pitchFamily="18" charset="0"/>
              <a:cs typeface="Times New Roman" pitchFamily="18" charset="0"/>
            </a:endParaRPr>
          </a:p>
        </p:txBody>
      </p:sp>
      <p:sp>
        <p:nvSpPr>
          <p:cNvPr id="12292" name="AutoShape 4"/>
          <p:cNvSpPr>
            <a:spLocks noChangeArrowheads="1"/>
          </p:cNvSpPr>
          <p:nvPr/>
        </p:nvSpPr>
        <p:spPr bwMode="auto">
          <a:xfrm>
            <a:off x="1784194" y="715536"/>
            <a:ext cx="1861015" cy="589156"/>
          </a:xfrm>
          <a:prstGeom prst="wedgeRectCallout">
            <a:avLst>
              <a:gd name="adj1" fmla="val 54167"/>
              <a:gd name="adj2" fmla="val 89014"/>
            </a:avLst>
          </a:prstGeom>
          <a:ln>
            <a:headEnd/>
            <a:tailEnd/>
          </a:ln>
        </p:spPr>
        <p:style>
          <a:lnRef idx="2">
            <a:schemeClr val="accent5"/>
          </a:lnRef>
          <a:fillRef idx="1">
            <a:schemeClr val="lt1"/>
          </a:fillRef>
          <a:effectRef idx="0">
            <a:schemeClr val="accent5"/>
          </a:effectRef>
          <a:fontRef idx="minor">
            <a:schemeClr val="dk1"/>
          </a:fontRef>
        </p:style>
        <p:txBody>
          <a:bodyPr/>
          <a:lstStyle/>
          <a:p>
            <a:pPr algn="ctr"/>
            <a:r>
              <a:rPr lang="en-US" sz="2400" b="1" dirty="0" err="1">
                <a:latin typeface="Times New Roman" pitchFamily="18" charset="0"/>
                <a:cs typeface="Times New Roman" pitchFamily="18" charset="0"/>
              </a:rPr>
              <a:t>Chủ</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thể</a:t>
            </a:r>
            <a:endParaRPr lang="en-US" sz="2400" b="1" dirty="0">
              <a:latin typeface="Times New Roman" pitchFamily="18" charset="0"/>
              <a:cs typeface="Times New Roman" pitchFamily="18" charset="0"/>
            </a:endParaRPr>
          </a:p>
        </p:txBody>
      </p:sp>
      <p:sp>
        <p:nvSpPr>
          <p:cNvPr id="12293" name="Text Box 5"/>
          <p:cNvSpPr txBox="1">
            <a:spLocks noChangeArrowheads="1"/>
          </p:cNvSpPr>
          <p:nvPr/>
        </p:nvSpPr>
        <p:spPr bwMode="auto">
          <a:xfrm>
            <a:off x="3289604" y="5570032"/>
            <a:ext cx="6244689" cy="1015663"/>
          </a:xfrm>
          <a:prstGeom prst="rect">
            <a:avLst/>
          </a:prstGeom>
          <a:noFill/>
          <a:ln w="9525">
            <a:noFill/>
            <a:miter lim="800000"/>
            <a:headEnd/>
            <a:tailEnd/>
          </a:ln>
        </p:spPr>
        <p:txBody>
          <a:bodyPr wrap="square">
            <a:spAutoFit/>
          </a:bodyPr>
          <a:lstStyle/>
          <a:p>
            <a:pPr>
              <a:spcBef>
                <a:spcPct val="50000"/>
              </a:spcBef>
              <a:buFontTx/>
              <a:buChar char="-"/>
            </a:pP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ong</a:t>
            </a:r>
            <a:r>
              <a:rPr lang="en-US" sz="2400" dirty="0">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chích</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gấu</a:t>
            </a:r>
            <a:r>
              <a:rPr lang="en-US" sz="2400" dirty="0">
                <a:latin typeface="Times New Roman" pitchFamily="18" charset="0"/>
                <a:cs typeface="Times New Roman" pitchFamily="18" charset="0"/>
              </a:rPr>
              <a:t>.</a:t>
            </a:r>
          </a:p>
          <a:p>
            <a:pPr>
              <a:spcBef>
                <a:spcPct val="50000"/>
              </a:spcBef>
              <a:buFontTx/>
              <a:buChar char="-"/>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gấu</a:t>
            </a:r>
            <a:r>
              <a:rPr lang="en-US" sz="2400" dirty="0">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bị</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ong</a:t>
            </a:r>
            <a:r>
              <a:rPr lang="en-US" sz="2400" dirty="0">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chích</a:t>
            </a:r>
            <a:r>
              <a:rPr lang="en-US" sz="2400" b="1" dirty="0">
                <a:solidFill>
                  <a:srgbClr val="FF0000"/>
                </a:solidFill>
                <a:latin typeface="VNI-Times" pitchFamily="2" charset="0"/>
                <a:cs typeface="Times New Roman" pitchFamily="18" charset="0"/>
              </a:rPr>
              <a:t>.</a:t>
            </a:r>
            <a:endParaRPr lang="en-US" sz="2400" b="1" dirty="0">
              <a:solidFill>
                <a:srgbClr val="FF0000"/>
              </a:solidFill>
              <a:latin typeface="Times New Roman" pitchFamily="18" charset="0"/>
              <a:cs typeface="Times New Roman" pitchFamily="18" charset="0"/>
            </a:endParaRPr>
          </a:p>
        </p:txBody>
      </p:sp>
      <p:sp>
        <p:nvSpPr>
          <p:cNvPr id="4102" name="AutoShape 6"/>
          <p:cNvSpPr>
            <a:spLocks noChangeArrowheads="1"/>
          </p:cNvSpPr>
          <p:nvPr/>
        </p:nvSpPr>
        <p:spPr bwMode="auto">
          <a:xfrm>
            <a:off x="568712" y="3166946"/>
            <a:ext cx="2297151" cy="1371600"/>
          </a:xfrm>
          <a:prstGeom prst="bevel">
            <a:avLst>
              <a:gd name="adj" fmla="val 12500"/>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a:r>
              <a:rPr lang="en-US" sz="2400" b="1" dirty="0" err="1">
                <a:latin typeface="Times New Roman" pitchFamily="18" charset="0"/>
                <a:cs typeface="Times New Roman" pitchFamily="18" charset="0"/>
              </a:rPr>
              <a:t>Hành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động</a:t>
            </a:r>
            <a:r>
              <a:rPr lang="en-US" sz="2400" b="1" dirty="0">
                <a:latin typeface="Times New Roman" pitchFamily="18" charset="0"/>
                <a:cs typeface="Times New Roman" pitchFamily="18" charset="0"/>
              </a:rPr>
              <a:t>: </a:t>
            </a:r>
          </a:p>
          <a:p>
            <a:pPr algn="ctr"/>
            <a:r>
              <a:rPr lang="en-US" sz="2400" b="1" dirty="0" err="1">
                <a:latin typeface="Times New Roman" pitchFamily="18" charset="0"/>
                <a:cs typeface="Times New Roman" pitchFamily="18" charset="0"/>
              </a:rPr>
              <a:t>Chích</a:t>
            </a:r>
            <a:endParaRPr lang="en-US" sz="24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dissolve">
                                      <p:cBhvr>
                                        <p:cTn id="7" dur="500"/>
                                        <p:tgtEl>
                                          <p:spTgt spid="410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292"/>
                                        </p:tgtEl>
                                        <p:attrNameLst>
                                          <p:attrName>style.visibility</p:attrName>
                                        </p:attrNameLst>
                                      </p:cBhvr>
                                      <p:to>
                                        <p:strVal val="visible"/>
                                      </p:to>
                                    </p:set>
                                    <p:anim calcmode="lin" valueType="num">
                                      <p:cBhvr additive="base">
                                        <p:cTn id="12" dur="500" fill="hold"/>
                                        <p:tgtEl>
                                          <p:spTgt spid="12292"/>
                                        </p:tgtEl>
                                        <p:attrNameLst>
                                          <p:attrName>ppt_x</p:attrName>
                                        </p:attrNameLst>
                                      </p:cBhvr>
                                      <p:tavLst>
                                        <p:tav tm="0">
                                          <p:val>
                                            <p:strVal val="0-#ppt_w/2"/>
                                          </p:val>
                                        </p:tav>
                                        <p:tav tm="100000">
                                          <p:val>
                                            <p:strVal val="#ppt_x"/>
                                          </p:val>
                                        </p:tav>
                                      </p:tavLst>
                                    </p:anim>
                                    <p:anim calcmode="lin" valueType="num">
                                      <p:cBhvr additive="base">
                                        <p:cTn id="13" dur="500" fill="hold"/>
                                        <p:tgtEl>
                                          <p:spTgt spid="1229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2291"/>
                                        </p:tgtEl>
                                        <p:attrNameLst>
                                          <p:attrName>style.visibility</p:attrName>
                                        </p:attrNameLst>
                                      </p:cBhvr>
                                      <p:to>
                                        <p:strVal val="visible"/>
                                      </p:to>
                                    </p:set>
                                    <p:anim calcmode="lin" valueType="num">
                                      <p:cBhvr additive="base">
                                        <p:cTn id="18" dur="500" fill="hold"/>
                                        <p:tgtEl>
                                          <p:spTgt spid="12291"/>
                                        </p:tgtEl>
                                        <p:attrNameLst>
                                          <p:attrName>ppt_x</p:attrName>
                                        </p:attrNameLst>
                                      </p:cBhvr>
                                      <p:tavLst>
                                        <p:tav tm="0">
                                          <p:val>
                                            <p:strVal val="1+#ppt_w/2"/>
                                          </p:val>
                                        </p:tav>
                                        <p:tav tm="100000">
                                          <p:val>
                                            <p:strVal val="#ppt_x"/>
                                          </p:val>
                                        </p:tav>
                                      </p:tavLst>
                                    </p:anim>
                                    <p:anim calcmode="lin" valueType="num">
                                      <p:cBhvr additive="base">
                                        <p:cTn id="19" dur="500" fill="hold"/>
                                        <p:tgtEl>
                                          <p:spTgt spid="1229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2293"/>
                                        </p:tgtEl>
                                        <p:attrNameLst>
                                          <p:attrName>style.visibility</p:attrName>
                                        </p:attrNameLst>
                                      </p:cBhvr>
                                      <p:to>
                                        <p:strVal val="visible"/>
                                      </p:to>
                                    </p:set>
                                    <p:animEffect transition="in" filter="slide(fromBottom)">
                                      <p:cBhvr>
                                        <p:cTn id="24" dur="5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p:bldP spid="12292" grpId="0" animBg="1"/>
      <p:bldP spid="12293" grpId="0"/>
      <p:bldP spid="410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46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id="{4CF27558-9C66-7F49-9274-935EECBD17D2}"/>
              </a:ext>
            </a:extLst>
          </p:cNvPr>
          <p:cNvSpPr>
            <a:spLocks/>
          </p:cNvSpPr>
          <p:nvPr/>
        </p:nvSpPr>
        <p:spPr bwMode="auto">
          <a:xfrm>
            <a:off x="9133418" y="3601979"/>
            <a:ext cx="143933" cy="2117"/>
          </a:xfrm>
          <a:custGeom>
            <a:avLst/>
            <a:gdLst/>
            <a:ahLst/>
            <a:cxnLst>
              <a:cxn ang="0">
                <a:pos x="0" y="0"/>
              </a:cxn>
              <a:cxn ang="0">
                <a:pos x="68" y="0"/>
              </a:cxn>
              <a:cxn ang="0">
                <a:pos x="0" y="0"/>
              </a:cxn>
              <a:cxn ang="0">
                <a:pos x="0" y="0"/>
              </a:cxn>
            </a:cxnLst>
            <a:rect l="0" t="0" r="r" b="b"/>
            <a:pathLst>
              <a:path w="68">
                <a:moveTo>
                  <a:pt x="0" y="0"/>
                </a:moveTo>
                <a:lnTo>
                  <a:pt x="68" y="0"/>
                </a:lnTo>
                <a:lnTo>
                  <a:pt x="0" y="0"/>
                </a:lnTo>
                <a:lnTo>
                  <a:pt x="0"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1" name="矩形 41">
            <a:extLst>
              <a:ext uri="{FF2B5EF4-FFF2-40B4-BE49-F238E27FC236}">
                <a16:creationId xmlns:a16="http://schemas.microsoft.com/office/drawing/2014/main" id="{FA7CE70E-BF26-954D-9562-4D27BBCED22D}"/>
              </a:ext>
            </a:extLst>
          </p:cNvPr>
          <p:cNvSpPr/>
          <p:nvPr/>
        </p:nvSpPr>
        <p:spPr>
          <a:xfrm>
            <a:off x="8342737" y="2769783"/>
            <a:ext cx="2166664" cy="461665"/>
          </a:xfrm>
          <a:prstGeom prst="rect">
            <a:avLst/>
          </a:prstGeom>
        </p:spPr>
        <p:txBody>
          <a:bodyPr wrap="square">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双击输入替换内容双击输入替换内容</a:t>
            </a:r>
          </a:p>
        </p:txBody>
      </p:sp>
      <p:sp>
        <p:nvSpPr>
          <p:cNvPr id="37" name="文本框 43">
            <a:extLst>
              <a:ext uri="{FF2B5EF4-FFF2-40B4-BE49-F238E27FC236}">
                <a16:creationId xmlns:a16="http://schemas.microsoft.com/office/drawing/2014/main" id="{28BB274E-AE20-A646-A4C2-CF5C2658489A}"/>
              </a:ext>
            </a:extLst>
          </p:cNvPr>
          <p:cNvSpPr txBox="1"/>
          <p:nvPr/>
        </p:nvSpPr>
        <p:spPr>
          <a:xfrm>
            <a:off x="4338336" y="605125"/>
            <a:ext cx="3564693" cy="630942"/>
          </a:xfrm>
          <a:prstGeom prst="rect">
            <a:avLst/>
          </a:prstGeom>
          <a:noFill/>
        </p:spPr>
        <p:txBody>
          <a:bodyPr wrap="square" rtlCol="0">
            <a:spAutoFit/>
          </a:bodyPr>
          <a:lstStyle/>
          <a:p>
            <a:pPr algn="ctr"/>
            <a:r>
              <a:rPr lang="en-US" altLang="zh-CN" sz="3500" b="1" dirty="0">
                <a:solidFill>
                  <a:srgbClr val="FF0000"/>
                </a:solidFill>
                <a:latin typeface="Times New Roman" pitchFamily="18" charset="0"/>
                <a:ea typeface="微软雅黑" panose="020B0503020204020204" pitchFamily="34" charset="-122"/>
                <a:cs typeface="Times New Roman" pitchFamily="18" charset="0"/>
              </a:rPr>
              <a:t>2. </a:t>
            </a:r>
            <a:r>
              <a:rPr lang="en-US" altLang="zh-CN" sz="3500" b="1" dirty="0" err="1">
                <a:solidFill>
                  <a:srgbClr val="FF0000"/>
                </a:solidFill>
                <a:latin typeface="Times New Roman" pitchFamily="18" charset="0"/>
                <a:ea typeface="微软雅黑" panose="020B0503020204020204" pitchFamily="34" charset="-122"/>
                <a:cs typeface="Times New Roman" pitchFamily="18" charset="0"/>
              </a:rPr>
              <a:t>Ghi</a:t>
            </a:r>
            <a:r>
              <a:rPr lang="en-US" altLang="zh-CN" sz="3500" b="1" dirty="0">
                <a:solidFill>
                  <a:srgbClr val="FF0000"/>
                </a:solidFill>
                <a:latin typeface="Times New Roman" pitchFamily="18" charset="0"/>
                <a:ea typeface="微软雅黑" panose="020B0503020204020204" pitchFamily="34" charset="-122"/>
                <a:cs typeface="Times New Roman" pitchFamily="18" charset="0"/>
              </a:rPr>
              <a:t> </a:t>
            </a:r>
            <a:r>
              <a:rPr lang="en-US" altLang="zh-CN" sz="3500" b="1" dirty="0" err="1">
                <a:solidFill>
                  <a:srgbClr val="FF0000"/>
                </a:solidFill>
                <a:latin typeface="Times New Roman" pitchFamily="18" charset="0"/>
                <a:ea typeface="微软雅黑" panose="020B0503020204020204" pitchFamily="34" charset="-122"/>
                <a:cs typeface="Times New Roman" pitchFamily="18" charset="0"/>
              </a:rPr>
              <a:t>nhớ</a:t>
            </a:r>
            <a:endParaRPr lang="zh-CN" altLang="en-US" sz="3500" b="1" dirty="0">
              <a:solidFill>
                <a:srgbClr val="FF0000"/>
              </a:solidFill>
              <a:latin typeface="Times New Roman" pitchFamily="18" charset="0"/>
              <a:ea typeface="微软雅黑" panose="020B0503020204020204" pitchFamily="34" charset="-122"/>
              <a:cs typeface="Times New Roman" pitchFamily="18" charset="0"/>
            </a:endParaRPr>
          </a:p>
        </p:txBody>
      </p:sp>
      <p:sp>
        <p:nvSpPr>
          <p:cNvPr id="38" name="Text Box 18">
            <a:extLst>
              <a:ext uri="{FF2B5EF4-FFF2-40B4-BE49-F238E27FC236}">
                <a16:creationId xmlns:a16="http://schemas.microsoft.com/office/drawing/2014/main" id="{8E7F9EF8-FF1A-7B42-8268-D2C59616E3EE}"/>
              </a:ext>
            </a:extLst>
          </p:cNvPr>
          <p:cNvSpPr txBox="1">
            <a:spLocks noChangeArrowheads="1"/>
          </p:cNvSpPr>
          <p:nvPr/>
        </p:nvSpPr>
        <p:spPr bwMode="auto">
          <a:xfrm>
            <a:off x="1036972" y="1204368"/>
            <a:ext cx="3780972" cy="1938992"/>
          </a:xfrm>
          <a:prstGeom prst="rect">
            <a:avLst/>
          </a:prstGeom>
          <a:noFill/>
          <a:ln w="9525">
            <a:noFill/>
            <a:miter lim="800000"/>
            <a:headEnd/>
            <a:tailEnd/>
          </a:ln>
        </p:spPr>
        <p:txBody>
          <a:bodyPr wrap="square">
            <a:spAutoFit/>
          </a:bodyPr>
          <a:lstStyle/>
          <a:p>
            <a:pPr algn="ctr">
              <a:spcBef>
                <a:spcPct val="50000"/>
              </a:spcBef>
            </a:pPr>
            <a:r>
              <a:rPr lang="en-US" sz="2400" b="1" dirty="0" err="1">
                <a:solidFill>
                  <a:srgbClr val="FF0000"/>
                </a:solidFill>
                <a:latin typeface="Times New Roman" pitchFamily="18" charset="0"/>
                <a:cs typeface="Times New Roman" pitchFamily="18" charset="0"/>
              </a:rPr>
              <a:t>Câu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chủ</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động</a:t>
            </a:r>
            <a:r>
              <a:rPr lang="en-US" sz="2400" b="1" dirty="0">
                <a:solidFill>
                  <a:srgbClr val="FF0000"/>
                </a:solidFill>
                <a:latin typeface="Times New Roman" pitchFamily="18" charset="0"/>
                <a:cs typeface="Times New Roman" pitchFamily="18" charset="0"/>
              </a:rPr>
              <a:t> </a:t>
            </a:r>
            <a:r>
              <a:rPr lang="en-US" sz="2400" b="1" dirty="0" err="1">
                <a:latin typeface="Times New Roman" pitchFamily="18" charset="0"/>
                <a:cs typeface="Times New Roman" pitchFamily="18" charset="0"/>
              </a:rPr>
              <a:t>là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câu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chủ</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ngữ</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chỉ</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người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thực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một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hoạt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hướng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người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chỉ</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chủ</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hoạt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động</a:t>
            </a:r>
            <a:r>
              <a:rPr lang="en-US" sz="2400" b="1" dirty="0">
                <a:latin typeface="Times New Roman" pitchFamily="18" charset="0"/>
                <a:cs typeface="Times New Roman" pitchFamily="18" charset="0"/>
              </a:rPr>
              <a:t>)</a:t>
            </a:r>
            <a:endParaRPr lang="en-US" sz="2400" b="1" dirty="0">
              <a:latin typeface="VNI-Times" pitchFamily="2" charset="0"/>
            </a:endParaRPr>
          </a:p>
        </p:txBody>
      </p:sp>
      <p:sp>
        <p:nvSpPr>
          <p:cNvPr id="39" name="Text Box 23">
            <a:extLst>
              <a:ext uri="{FF2B5EF4-FFF2-40B4-BE49-F238E27FC236}">
                <a16:creationId xmlns:a16="http://schemas.microsoft.com/office/drawing/2014/main" id="{D5CD2282-39E1-4E4F-88A1-0C9748AB4061}"/>
              </a:ext>
            </a:extLst>
          </p:cNvPr>
          <p:cNvSpPr txBox="1">
            <a:spLocks noChangeArrowheads="1"/>
          </p:cNvSpPr>
          <p:nvPr/>
        </p:nvSpPr>
        <p:spPr bwMode="auto">
          <a:xfrm>
            <a:off x="7238994" y="1230728"/>
            <a:ext cx="3877379" cy="1938992"/>
          </a:xfrm>
          <a:prstGeom prst="rect">
            <a:avLst/>
          </a:prstGeom>
          <a:noFill/>
          <a:ln w="9525">
            <a:noFill/>
            <a:miter lim="800000"/>
            <a:headEnd/>
            <a:tailEnd/>
          </a:ln>
        </p:spPr>
        <p:txBody>
          <a:bodyPr wrap="square">
            <a:spAutoFit/>
          </a:bodyPr>
          <a:lstStyle/>
          <a:p>
            <a:pPr algn="ctr">
              <a:spcBef>
                <a:spcPct val="50000"/>
              </a:spcBef>
            </a:pPr>
            <a:r>
              <a:rPr lang="en-US" sz="2400" b="1" dirty="0" err="1">
                <a:solidFill>
                  <a:srgbClr val="FF0000"/>
                </a:solidFill>
                <a:latin typeface="Times New Roman" pitchFamily="18" charset="0"/>
                <a:cs typeface="Times New Roman" pitchFamily="18" charset="0"/>
              </a:rPr>
              <a:t>Câu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bị</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động</a:t>
            </a:r>
            <a:r>
              <a:rPr lang="en-US" sz="2400" b="1" dirty="0">
                <a:solidFill>
                  <a:srgbClr val="FF0000"/>
                </a:solidFill>
                <a:latin typeface="Times New Roman" pitchFamily="18" charset="0"/>
                <a:cs typeface="Times New Roman" pitchFamily="18" charset="0"/>
              </a:rPr>
              <a:t> </a:t>
            </a:r>
            <a:r>
              <a:rPr lang="en-US" sz="2400" b="1" dirty="0" err="1">
                <a:latin typeface="Times New Roman" pitchFamily="18" charset="0"/>
                <a:cs typeface="Times New Roman" pitchFamily="18" charset="0"/>
              </a:rPr>
              <a:t>là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câu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chủ</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ngữ</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chỉ</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người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được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hoạt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người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hướng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chỉ</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tượng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hoạt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động</a:t>
            </a:r>
            <a:r>
              <a:rPr lang="en-US" sz="2400" b="1" dirty="0">
                <a:latin typeface="Times New Roman" pitchFamily="18" charset="0"/>
                <a:cs typeface="Times New Roman" pitchFamily="18" charset="0"/>
              </a:rPr>
              <a:t>)</a:t>
            </a:r>
            <a:endParaRPr lang="en-US" sz="2400" b="1" dirty="0">
              <a:latin typeface="VNI-Times" pitchFamily="2" charset="0"/>
            </a:endParaRPr>
          </a:p>
        </p:txBody>
      </p:sp>
      <p:sp>
        <p:nvSpPr>
          <p:cNvPr id="40" name="Text Box 6">
            <a:extLst>
              <a:ext uri="{FF2B5EF4-FFF2-40B4-BE49-F238E27FC236}">
                <a16:creationId xmlns:a16="http://schemas.microsoft.com/office/drawing/2014/main" id="{41355BF7-91F8-FB43-B875-025ED2EE132E}"/>
              </a:ext>
            </a:extLst>
          </p:cNvPr>
          <p:cNvSpPr txBox="1">
            <a:spLocks noChangeArrowheads="1"/>
          </p:cNvSpPr>
          <p:nvPr/>
        </p:nvSpPr>
        <p:spPr bwMode="auto">
          <a:xfrm>
            <a:off x="262674" y="3560958"/>
            <a:ext cx="2269894" cy="736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60000"/>
              </a:lnSpc>
              <a:spcBef>
                <a:spcPct val="50000"/>
              </a:spcBef>
            </a:pPr>
            <a:r>
              <a:rPr lang="en-US" sz="2400" b="1" dirty="0">
                <a:solidFill>
                  <a:srgbClr val="990000"/>
                </a:solidFill>
                <a:latin typeface="Times New Roman" pitchFamily="18" charset="0"/>
                <a:cs typeface="Times New Roman" pitchFamily="18" charset="0"/>
              </a:rPr>
              <a:t>CN </a:t>
            </a:r>
          </a:p>
          <a:p>
            <a:pPr algn="ctr">
              <a:lnSpc>
                <a:spcPct val="60000"/>
              </a:lnSpc>
              <a:spcBef>
                <a:spcPct val="50000"/>
              </a:spcBef>
            </a:pPr>
            <a:r>
              <a:rPr lang="en-US" sz="2400" b="1" dirty="0">
                <a:solidFill>
                  <a:srgbClr val="990000"/>
                </a:solidFill>
                <a:latin typeface="Times New Roman" pitchFamily="18" charset="0"/>
                <a:cs typeface="Times New Roman" pitchFamily="18" charset="0"/>
              </a:rPr>
              <a:t>(</a:t>
            </a:r>
            <a:r>
              <a:rPr lang="en-US" sz="2400" b="1" dirty="0" err="1">
                <a:solidFill>
                  <a:srgbClr val="990000"/>
                </a:solidFill>
                <a:latin typeface="Times New Roman" pitchFamily="18" charset="0"/>
                <a:cs typeface="Times New Roman" pitchFamily="18" charset="0"/>
              </a:rPr>
              <a:t>người</a:t>
            </a:r>
            <a:r>
              <a:rPr lang="en-US" sz="2400" b="1" dirty="0">
                <a:solidFill>
                  <a:srgbClr val="990000"/>
                </a:solidFill>
                <a:latin typeface="Times New Roman" pitchFamily="18" charset="0"/>
                <a:cs typeface="Times New Roman" pitchFamily="18" charset="0"/>
              </a:rPr>
              <a:t>, </a:t>
            </a:r>
            <a:r>
              <a:rPr lang="en-US" sz="2400" b="1" dirty="0" err="1">
                <a:solidFill>
                  <a:srgbClr val="990000"/>
                </a:solidFill>
                <a:latin typeface="Times New Roman" pitchFamily="18" charset="0"/>
                <a:cs typeface="Times New Roman" pitchFamily="18" charset="0"/>
              </a:rPr>
              <a:t>vật</a:t>
            </a:r>
            <a:r>
              <a:rPr lang="en-US" sz="2400" b="1" dirty="0">
                <a:solidFill>
                  <a:srgbClr val="990000"/>
                </a:solidFill>
                <a:latin typeface="Times New Roman" pitchFamily="18" charset="0"/>
                <a:cs typeface="Times New Roman" pitchFamily="18" charset="0"/>
              </a:rPr>
              <a:t>)</a:t>
            </a:r>
          </a:p>
        </p:txBody>
      </p:sp>
      <p:sp>
        <p:nvSpPr>
          <p:cNvPr id="41" name="Text Box 8">
            <a:extLst>
              <a:ext uri="{FF2B5EF4-FFF2-40B4-BE49-F238E27FC236}">
                <a16:creationId xmlns:a16="http://schemas.microsoft.com/office/drawing/2014/main" id="{A122DED0-B8D6-804E-8AD2-F6952EAF9990}"/>
              </a:ext>
            </a:extLst>
          </p:cNvPr>
          <p:cNvSpPr txBox="1">
            <a:spLocks noChangeArrowheads="1"/>
          </p:cNvSpPr>
          <p:nvPr/>
        </p:nvSpPr>
        <p:spPr bwMode="auto">
          <a:xfrm>
            <a:off x="3793480" y="3528302"/>
            <a:ext cx="151532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400" b="1" dirty="0" err="1">
                <a:latin typeface="Times New Roman" pitchFamily="18" charset="0"/>
                <a:cs typeface="Times New Roman" pitchFamily="18" charset="0"/>
              </a:rPr>
              <a:t>Người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khác</a:t>
            </a:r>
            <a:endParaRPr lang="en-US" sz="2400" b="1" dirty="0">
              <a:latin typeface="Times New Roman" pitchFamily="18" charset="0"/>
              <a:cs typeface="Times New Roman" pitchFamily="18" charset="0"/>
            </a:endParaRPr>
          </a:p>
        </p:txBody>
      </p:sp>
      <p:sp>
        <p:nvSpPr>
          <p:cNvPr id="42" name="Text Box 9">
            <a:extLst>
              <a:ext uri="{FF2B5EF4-FFF2-40B4-BE49-F238E27FC236}">
                <a16:creationId xmlns:a16="http://schemas.microsoft.com/office/drawing/2014/main" id="{7DB3C1DF-F2CD-CE4B-AFBE-09BC808568CE}"/>
              </a:ext>
            </a:extLst>
          </p:cNvPr>
          <p:cNvSpPr txBox="1">
            <a:spLocks noChangeArrowheads="1"/>
          </p:cNvSpPr>
          <p:nvPr/>
        </p:nvSpPr>
        <p:spPr bwMode="auto">
          <a:xfrm>
            <a:off x="2436757" y="3512467"/>
            <a:ext cx="11423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b="1" dirty="0" err="1">
                <a:latin typeface="Times New Roman" pitchFamily="18" charset="0"/>
                <a:cs typeface="Times New Roman" pitchFamily="18" charset="0"/>
              </a:rPr>
              <a:t>thực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hiện</a:t>
            </a:r>
            <a:endParaRPr lang="en-US" b="1" dirty="0">
              <a:latin typeface="Times New Roman" pitchFamily="18" charset="0"/>
              <a:cs typeface="Times New Roman" pitchFamily="18" charset="0"/>
            </a:endParaRPr>
          </a:p>
        </p:txBody>
      </p:sp>
      <p:sp>
        <p:nvSpPr>
          <p:cNvPr id="43" name="Line 10">
            <a:extLst>
              <a:ext uri="{FF2B5EF4-FFF2-40B4-BE49-F238E27FC236}">
                <a16:creationId xmlns:a16="http://schemas.microsoft.com/office/drawing/2014/main" id="{E2B85BFB-0496-5043-B50D-DAB30734797E}"/>
              </a:ext>
            </a:extLst>
          </p:cNvPr>
          <p:cNvSpPr>
            <a:spLocks noChangeShapeType="1"/>
          </p:cNvSpPr>
          <p:nvPr/>
        </p:nvSpPr>
        <p:spPr bwMode="auto">
          <a:xfrm>
            <a:off x="1308406" y="4403877"/>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b="1">
              <a:solidFill>
                <a:srgbClr val="000066"/>
              </a:solidFill>
              <a:latin typeface="Times New Roman" pitchFamily="18" charset="0"/>
              <a:cs typeface="Times New Roman" pitchFamily="18" charset="0"/>
            </a:endParaRPr>
          </a:p>
        </p:txBody>
      </p:sp>
      <p:sp>
        <p:nvSpPr>
          <p:cNvPr id="44" name="Text Box 11">
            <a:extLst>
              <a:ext uri="{FF2B5EF4-FFF2-40B4-BE49-F238E27FC236}">
                <a16:creationId xmlns:a16="http://schemas.microsoft.com/office/drawing/2014/main" id="{91FEBE47-D521-C04A-9FF6-F00EB05D4319}"/>
              </a:ext>
            </a:extLst>
          </p:cNvPr>
          <p:cNvSpPr txBox="1">
            <a:spLocks noChangeArrowheads="1"/>
          </p:cNvSpPr>
          <p:nvPr/>
        </p:nvSpPr>
        <p:spPr bwMode="auto">
          <a:xfrm>
            <a:off x="630246" y="4963298"/>
            <a:ext cx="14054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dirty="0" err="1">
                <a:solidFill>
                  <a:srgbClr val="990000"/>
                </a:solidFill>
                <a:latin typeface="Times New Roman" pitchFamily="18" charset="0"/>
                <a:cs typeface="Times New Roman" pitchFamily="18" charset="0"/>
              </a:rPr>
              <a:t>Chủ</a:t>
            </a:r>
            <a:r>
              <a:rPr lang="en-US" sz="2400" b="1" dirty="0">
                <a:solidFill>
                  <a:srgbClr val="990000"/>
                </a:solidFill>
                <a:latin typeface="Times New Roman" pitchFamily="18" charset="0"/>
                <a:cs typeface="Times New Roman" pitchFamily="18" charset="0"/>
              </a:rPr>
              <a:t> </a:t>
            </a:r>
            <a:r>
              <a:rPr lang="en-US" sz="2400" b="1" dirty="0" err="1">
                <a:solidFill>
                  <a:srgbClr val="990000"/>
                </a:solidFill>
                <a:latin typeface="Times New Roman" pitchFamily="18" charset="0"/>
                <a:cs typeface="Times New Roman" pitchFamily="18" charset="0"/>
              </a:rPr>
              <a:t>thể</a:t>
            </a:r>
            <a:endParaRPr lang="en-US" sz="2400" b="1" dirty="0">
              <a:solidFill>
                <a:srgbClr val="990000"/>
              </a:solidFill>
              <a:latin typeface="Times New Roman" pitchFamily="18" charset="0"/>
              <a:cs typeface="Times New Roman" pitchFamily="18" charset="0"/>
            </a:endParaRPr>
          </a:p>
        </p:txBody>
      </p:sp>
      <p:cxnSp>
        <p:nvCxnSpPr>
          <p:cNvPr id="45" name="Straight Arrow Connector 44">
            <a:extLst>
              <a:ext uri="{FF2B5EF4-FFF2-40B4-BE49-F238E27FC236}">
                <a16:creationId xmlns:a16="http://schemas.microsoft.com/office/drawing/2014/main" id="{2F475308-3D29-E94B-8D8D-4F6D2C9373B3}"/>
              </a:ext>
            </a:extLst>
          </p:cNvPr>
          <p:cNvCxnSpPr/>
          <p:nvPr/>
        </p:nvCxnSpPr>
        <p:spPr>
          <a:xfrm flipV="1">
            <a:off x="2307901" y="3985284"/>
            <a:ext cx="1550019" cy="1115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6" name="Text Box 9">
            <a:extLst>
              <a:ext uri="{FF2B5EF4-FFF2-40B4-BE49-F238E27FC236}">
                <a16:creationId xmlns:a16="http://schemas.microsoft.com/office/drawing/2014/main" id="{91D9C760-02FD-E045-B4F3-64CB2A333297}"/>
              </a:ext>
            </a:extLst>
          </p:cNvPr>
          <p:cNvSpPr txBox="1">
            <a:spLocks noChangeArrowheads="1"/>
          </p:cNvSpPr>
          <p:nvPr/>
        </p:nvSpPr>
        <p:spPr bwMode="auto">
          <a:xfrm>
            <a:off x="2377286" y="4088617"/>
            <a:ext cx="13245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b="1" dirty="0" err="1">
                <a:latin typeface="Times New Roman" pitchFamily="18" charset="0"/>
                <a:cs typeface="Times New Roman" pitchFamily="18" charset="0"/>
              </a:rPr>
              <a:t>hành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endParaRPr lang="en-US" b="1" dirty="0">
              <a:latin typeface="Times New Roman" pitchFamily="18" charset="0"/>
              <a:cs typeface="Times New Roman" pitchFamily="18" charset="0"/>
            </a:endParaRPr>
          </a:p>
        </p:txBody>
      </p:sp>
      <p:sp>
        <p:nvSpPr>
          <p:cNvPr id="47" name="Line 10">
            <a:extLst>
              <a:ext uri="{FF2B5EF4-FFF2-40B4-BE49-F238E27FC236}">
                <a16:creationId xmlns:a16="http://schemas.microsoft.com/office/drawing/2014/main" id="{F81255A8-8691-9242-82A9-A40A38298ECF}"/>
              </a:ext>
            </a:extLst>
          </p:cNvPr>
          <p:cNvSpPr>
            <a:spLocks noChangeShapeType="1"/>
          </p:cNvSpPr>
          <p:nvPr/>
        </p:nvSpPr>
        <p:spPr bwMode="auto">
          <a:xfrm>
            <a:off x="4510873" y="4405599"/>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b="1">
              <a:solidFill>
                <a:srgbClr val="000066"/>
              </a:solidFill>
              <a:latin typeface="Times New Roman" pitchFamily="18" charset="0"/>
              <a:cs typeface="Times New Roman" pitchFamily="18" charset="0"/>
            </a:endParaRPr>
          </a:p>
        </p:txBody>
      </p:sp>
      <p:sp>
        <p:nvSpPr>
          <p:cNvPr id="48" name="Text Box 11">
            <a:extLst>
              <a:ext uri="{FF2B5EF4-FFF2-40B4-BE49-F238E27FC236}">
                <a16:creationId xmlns:a16="http://schemas.microsoft.com/office/drawing/2014/main" id="{A3C668DF-E65B-D64C-83E2-FE6C59E0F505}"/>
              </a:ext>
            </a:extLst>
          </p:cNvPr>
          <p:cNvSpPr txBox="1">
            <a:spLocks noChangeArrowheads="1"/>
          </p:cNvSpPr>
          <p:nvPr/>
        </p:nvSpPr>
        <p:spPr bwMode="auto">
          <a:xfrm>
            <a:off x="3803392" y="4965020"/>
            <a:ext cx="15797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dirty="0" err="1">
                <a:solidFill>
                  <a:srgbClr val="990000"/>
                </a:solidFill>
                <a:latin typeface="Times New Roman" pitchFamily="18" charset="0"/>
                <a:cs typeface="Times New Roman" pitchFamily="18" charset="0"/>
              </a:rPr>
              <a:t>Đối</a:t>
            </a:r>
            <a:r>
              <a:rPr lang="en-US" sz="2400" b="1" dirty="0">
                <a:solidFill>
                  <a:srgbClr val="990000"/>
                </a:solidFill>
                <a:latin typeface="Times New Roman" pitchFamily="18" charset="0"/>
                <a:cs typeface="Times New Roman" pitchFamily="18" charset="0"/>
              </a:rPr>
              <a:t> </a:t>
            </a:r>
            <a:r>
              <a:rPr lang="en-US" sz="2400" b="1" dirty="0" err="1">
                <a:solidFill>
                  <a:srgbClr val="990000"/>
                </a:solidFill>
                <a:latin typeface="Times New Roman" pitchFamily="18" charset="0"/>
                <a:cs typeface="Times New Roman" pitchFamily="18" charset="0"/>
              </a:rPr>
              <a:t>tượng</a:t>
            </a:r>
            <a:endParaRPr lang="en-US" sz="2400" b="1" dirty="0">
              <a:solidFill>
                <a:srgbClr val="990000"/>
              </a:solidFill>
              <a:latin typeface="Times New Roman" pitchFamily="18" charset="0"/>
              <a:cs typeface="Times New Roman" pitchFamily="18" charset="0"/>
            </a:endParaRPr>
          </a:p>
        </p:txBody>
      </p:sp>
      <p:sp>
        <p:nvSpPr>
          <p:cNvPr id="49" name="Text Box 6">
            <a:extLst>
              <a:ext uri="{FF2B5EF4-FFF2-40B4-BE49-F238E27FC236}">
                <a16:creationId xmlns:a16="http://schemas.microsoft.com/office/drawing/2014/main" id="{959A13AB-017B-CE46-96CA-03AD75471D90}"/>
              </a:ext>
            </a:extLst>
          </p:cNvPr>
          <p:cNvSpPr txBox="1">
            <a:spLocks noChangeArrowheads="1"/>
          </p:cNvSpPr>
          <p:nvPr/>
        </p:nvSpPr>
        <p:spPr bwMode="auto">
          <a:xfrm>
            <a:off x="6109248" y="3640073"/>
            <a:ext cx="2269894" cy="736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60000"/>
              </a:lnSpc>
              <a:spcBef>
                <a:spcPct val="50000"/>
              </a:spcBef>
            </a:pPr>
            <a:r>
              <a:rPr lang="en-US" sz="2400" b="1" dirty="0">
                <a:solidFill>
                  <a:srgbClr val="990000"/>
                </a:solidFill>
                <a:latin typeface="Times New Roman" pitchFamily="18" charset="0"/>
                <a:cs typeface="Times New Roman" pitchFamily="18" charset="0"/>
              </a:rPr>
              <a:t>CN </a:t>
            </a:r>
          </a:p>
          <a:p>
            <a:pPr algn="ctr">
              <a:lnSpc>
                <a:spcPct val="60000"/>
              </a:lnSpc>
              <a:spcBef>
                <a:spcPct val="50000"/>
              </a:spcBef>
            </a:pPr>
            <a:r>
              <a:rPr lang="en-US" sz="2400" b="1" dirty="0">
                <a:solidFill>
                  <a:srgbClr val="990000"/>
                </a:solidFill>
                <a:latin typeface="Times New Roman" pitchFamily="18" charset="0"/>
                <a:cs typeface="Times New Roman" pitchFamily="18" charset="0"/>
              </a:rPr>
              <a:t>(</a:t>
            </a:r>
            <a:r>
              <a:rPr lang="en-US" sz="2400" b="1" dirty="0" err="1">
                <a:solidFill>
                  <a:srgbClr val="990000"/>
                </a:solidFill>
                <a:latin typeface="Times New Roman" pitchFamily="18" charset="0"/>
                <a:cs typeface="Times New Roman" pitchFamily="18" charset="0"/>
              </a:rPr>
              <a:t>người</a:t>
            </a:r>
            <a:r>
              <a:rPr lang="en-US" sz="2400" b="1" dirty="0">
                <a:solidFill>
                  <a:srgbClr val="990000"/>
                </a:solidFill>
                <a:latin typeface="Times New Roman" pitchFamily="18" charset="0"/>
                <a:cs typeface="Times New Roman" pitchFamily="18" charset="0"/>
              </a:rPr>
              <a:t>, </a:t>
            </a:r>
            <a:r>
              <a:rPr lang="en-US" sz="2400" b="1" dirty="0" err="1">
                <a:solidFill>
                  <a:srgbClr val="990000"/>
                </a:solidFill>
                <a:latin typeface="Times New Roman" pitchFamily="18" charset="0"/>
                <a:cs typeface="Times New Roman" pitchFamily="18" charset="0"/>
              </a:rPr>
              <a:t>vật</a:t>
            </a:r>
            <a:r>
              <a:rPr lang="en-US" sz="2400" b="1" dirty="0">
                <a:solidFill>
                  <a:srgbClr val="990000"/>
                </a:solidFill>
                <a:latin typeface="Times New Roman" pitchFamily="18" charset="0"/>
                <a:cs typeface="Times New Roman" pitchFamily="18" charset="0"/>
              </a:rPr>
              <a:t>)</a:t>
            </a:r>
          </a:p>
        </p:txBody>
      </p:sp>
      <p:sp>
        <p:nvSpPr>
          <p:cNvPr id="50" name="Text Box 8">
            <a:extLst>
              <a:ext uri="{FF2B5EF4-FFF2-40B4-BE49-F238E27FC236}">
                <a16:creationId xmlns:a16="http://schemas.microsoft.com/office/drawing/2014/main" id="{75C3A443-DFFF-734B-A9E4-738ED99DEC6E}"/>
              </a:ext>
            </a:extLst>
          </p:cNvPr>
          <p:cNvSpPr txBox="1">
            <a:spLocks noChangeArrowheads="1"/>
          </p:cNvSpPr>
          <p:nvPr/>
        </p:nvSpPr>
        <p:spPr bwMode="auto">
          <a:xfrm>
            <a:off x="10225284" y="3601979"/>
            <a:ext cx="151532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400" b="1" dirty="0" err="1">
                <a:latin typeface="Times New Roman" pitchFamily="18" charset="0"/>
                <a:cs typeface="Times New Roman" pitchFamily="18" charset="0"/>
              </a:rPr>
              <a:t>Người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khác</a:t>
            </a:r>
            <a:endParaRPr lang="en-US" sz="2400" b="1" dirty="0">
              <a:latin typeface="Times New Roman" pitchFamily="18" charset="0"/>
              <a:cs typeface="Times New Roman" pitchFamily="18" charset="0"/>
            </a:endParaRPr>
          </a:p>
        </p:txBody>
      </p:sp>
      <p:sp>
        <p:nvSpPr>
          <p:cNvPr id="51" name="Text Box 9">
            <a:extLst>
              <a:ext uri="{FF2B5EF4-FFF2-40B4-BE49-F238E27FC236}">
                <a16:creationId xmlns:a16="http://schemas.microsoft.com/office/drawing/2014/main" id="{26104B0D-7A7F-6046-AFEE-B12B35D49E45}"/>
              </a:ext>
            </a:extLst>
          </p:cNvPr>
          <p:cNvSpPr txBox="1">
            <a:spLocks noChangeArrowheads="1"/>
          </p:cNvSpPr>
          <p:nvPr/>
        </p:nvSpPr>
        <p:spPr bwMode="auto">
          <a:xfrm>
            <a:off x="8312227" y="3561167"/>
            <a:ext cx="17482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b="1" dirty="0" err="1">
                <a:latin typeface="Times New Roman" pitchFamily="18" charset="0"/>
                <a:cs typeface="Times New Roman" pitchFamily="18" charset="0"/>
              </a:rPr>
              <a:t>Được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bị</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hành</a:t>
            </a:r>
            <a:r>
              <a:rPr lang="en-US" b="1" dirty="0">
                <a:latin typeface="Times New Roman" pitchFamily="18" charset="0"/>
                <a:cs typeface="Times New Roman" pitchFamily="18" charset="0"/>
              </a:rPr>
              <a:t> </a:t>
            </a:r>
          </a:p>
        </p:txBody>
      </p:sp>
      <p:sp>
        <p:nvSpPr>
          <p:cNvPr id="52" name="Line 10">
            <a:extLst>
              <a:ext uri="{FF2B5EF4-FFF2-40B4-BE49-F238E27FC236}">
                <a16:creationId xmlns:a16="http://schemas.microsoft.com/office/drawing/2014/main" id="{97B68DB6-2ACF-9141-A73B-8CE816D4E012}"/>
              </a:ext>
            </a:extLst>
          </p:cNvPr>
          <p:cNvSpPr>
            <a:spLocks noChangeShapeType="1"/>
          </p:cNvSpPr>
          <p:nvPr/>
        </p:nvSpPr>
        <p:spPr bwMode="auto">
          <a:xfrm>
            <a:off x="7188433" y="4482992"/>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b="1">
              <a:solidFill>
                <a:srgbClr val="000066"/>
              </a:solidFill>
              <a:latin typeface="Times New Roman" pitchFamily="18" charset="0"/>
              <a:cs typeface="Times New Roman" pitchFamily="18" charset="0"/>
            </a:endParaRPr>
          </a:p>
        </p:txBody>
      </p:sp>
      <p:sp>
        <p:nvSpPr>
          <p:cNvPr id="53" name="Text Box 11">
            <a:extLst>
              <a:ext uri="{FF2B5EF4-FFF2-40B4-BE49-F238E27FC236}">
                <a16:creationId xmlns:a16="http://schemas.microsoft.com/office/drawing/2014/main" id="{30FB7FC4-B2EF-3B4F-AD14-CF0A7696D5B2}"/>
              </a:ext>
            </a:extLst>
          </p:cNvPr>
          <p:cNvSpPr txBox="1">
            <a:spLocks noChangeArrowheads="1"/>
          </p:cNvSpPr>
          <p:nvPr/>
        </p:nvSpPr>
        <p:spPr bwMode="auto">
          <a:xfrm>
            <a:off x="6465669" y="5042413"/>
            <a:ext cx="16099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dirty="0" err="1">
                <a:solidFill>
                  <a:srgbClr val="990000"/>
                </a:solidFill>
                <a:latin typeface="Times New Roman" pitchFamily="18" charset="0"/>
                <a:cs typeface="Times New Roman" pitchFamily="18" charset="0"/>
              </a:rPr>
              <a:t>Đối</a:t>
            </a:r>
            <a:r>
              <a:rPr lang="en-US" sz="2400" b="1" dirty="0">
                <a:solidFill>
                  <a:srgbClr val="990000"/>
                </a:solidFill>
                <a:latin typeface="Times New Roman" pitchFamily="18" charset="0"/>
                <a:cs typeface="Times New Roman" pitchFamily="18" charset="0"/>
              </a:rPr>
              <a:t> </a:t>
            </a:r>
            <a:r>
              <a:rPr lang="en-US" sz="2400" b="1" dirty="0" err="1">
                <a:solidFill>
                  <a:srgbClr val="990000"/>
                </a:solidFill>
                <a:latin typeface="Times New Roman" pitchFamily="18" charset="0"/>
                <a:cs typeface="Times New Roman" pitchFamily="18" charset="0"/>
              </a:rPr>
              <a:t>tượng</a:t>
            </a:r>
            <a:endParaRPr lang="en-US" sz="2400" b="1" dirty="0">
              <a:solidFill>
                <a:srgbClr val="990000"/>
              </a:solidFill>
              <a:latin typeface="Times New Roman" pitchFamily="18" charset="0"/>
              <a:cs typeface="Times New Roman" pitchFamily="18" charset="0"/>
            </a:endParaRPr>
          </a:p>
        </p:txBody>
      </p:sp>
      <p:cxnSp>
        <p:nvCxnSpPr>
          <p:cNvPr id="54" name="Straight Arrow Connector 53">
            <a:extLst>
              <a:ext uri="{FF2B5EF4-FFF2-40B4-BE49-F238E27FC236}">
                <a16:creationId xmlns:a16="http://schemas.microsoft.com/office/drawing/2014/main" id="{EA61DA56-8596-8444-B88D-111195A8FA59}"/>
              </a:ext>
            </a:extLst>
          </p:cNvPr>
          <p:cNvCxnSpPr/>
          <p:nvPr/>
        </p:nvCxnSpPr>
        <p:spPr>
          <a:xfrm rot="10800000" flipV="1">
            <a:off x="8309748" y="4056286"/>
            <a:ext cx="1735873" cy="1487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55" name="Text Box 9">
            <a:extLst>
              <a:ext uri="{FF2B5EF4-FFF2-40B4-BE49-F238E27FC236}">
                <a16:creationId xmlns:a16="http://schemas.microsoft.com/office/drawing/2014/main" id="{925E95F0-5CC6-9040-97B4-8535A14E38BA}"/>
              </a:ext>
            </a:extLst>
          </p:cNvPr>
          <p:cNvSpPr txBox="1">
            <a:spLocks noChangeArrowheads="1"/>
          </p:cNvSpPr>
          <p:nvPr/>
        </p:nvSpPr>
        <p:spPr bwMode="auto">
          <a:xfrm>
            <a:off x="8309746" y="4193072"/>
            <a:ext cx="17693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hướng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vào</a:t>
            </a:r>
            <a:endParaRPr lang="en-US" b="1" dirty="0">
              <a:latin typeface="Times New Roman" pitchFamily="18" charset="0"/>
              <a:cs typeface="Times New Roman" pitchFamily="18" charset="0"/>
            </a:endParaRPr>
          </a:p>
        </p:txBody>
      </p:sp>
      <p:sp>
        <p:nvSpPr>
          <p:cNvPr id="56" name="Line 10">
            <a:extLst>
              <a:ext uri="{FF2B5EF4-FFF2-40B4-BE49-F238E27FC236}">
                <a16:creationId xmlns:a16="http://schemas.microsoft.com/office/drawing/2014/main" id="{F2062AB8-51BF-AD49-85EC-7F4F5823E558}"/>
              </a:ext>
            </a:extLst>
          </p:cNvPr>
          <p:cNvSpPr>
            <a:spLocks noChangeShapeType="1"/>
          </p:cNvSpPr>
          <p:nvPr/>
        </p:nvSpPr>
        <p:spPr bwMode="auto">
          <a:xfrm>
            <a:off x="10942677" y="4479276"/>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b="1">
              <a:solidFill>
                <a:srgbClr val="000066"/>
              </a:solidFill>
              <a:latin typeface="Times New Roman" pitchFamily="18" charset="0"/>
              <a:cs typeface="Times New Roman" pitchFamily="18" charset="0"/>
            </a:endParaRPr>
          </a:p>
        </p:txBody>
      </p:sp>
      <p:sp>
        <p:nvSpPr>
          <p:cNvPr id="57" name="Text Box 11">
            <a:extLst>
              <a:ext uri="{FF2B5EF4-FFF2-40B4-BE49-F238E27FC236}">
                <a16:creationId xmlns:a16="http://schemas.microsoft.com/office/drawing/2014/main" id="{A2872484-867D-C348-BC80-F689A2FA8E6C}"/>
              </a:ext>
            </a:extLst>
          </p:cNvPr>
          <p:cNvSpPr txBox="1">
            <a:spLocks noChangeArrowheads="1"/>
          </p:cNvSpPr>
          <p:nvPr/>
        </p:nvSpPr>
        <p:spPr bwMode="auto">
          <a:xfrm>
            <a:off x="10335555" y="5038697"/>
            <a:ext cx="12861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dirty="0" err="1">
                <a:solidFill>
                  <a:srgbClr val="990000"/>
                </a:solidFill>
                <a:latin typeface="Times New Roman" pitchFamily="18" charset="0"/>
                <a:cs typeface="Times New Roman" pitchFamily="18" charset="0"/>
              </a:rPr>
              <a:t>Chủ</a:t>
            </a:r>
            <a:r>
              <a:rPr lang="en-US" sz="2400" b="1" dirty="0">
                <a:solidFill>
                  <a:srgbClr val="990000"/>
                </a:solidFill>
                <a:latin typeface="Times New Roman" pitchFamily="18" charset="0"/>
                <a:cs typeface="Times New Roman" pitchFamily="18" charset="0"/>
              </a:rPr>
              <a:t> </a:t>
            </a:r>
            <a:r>
              <a:rPr lang="en-US" sz="2400" b="1" dirty="0" err="1">
                <a:solidFill>
                  <a:srgbClr val="990000"/>
                </a:solidFill>
                <a:latin typeface="Times New Roman" pitchFamily="18" charset="0"/>
                <a:cs typeface="Times New Roman" pitchFamily="18" charset="0"/>
              </a:rPr>
              <a:t>thể</a:t>
            </a:r>
            <a:endParaRPr lang="en-US" sz="2400" b="1" dirty="0">
              <a:solidFill>
                <a:srgbClr val="990000"/>
              </a:solidFill>
              <a:latin typeface="Times New Roman" pitchFamily="18" charset="0"/>
              <a:cs typeface="Times New Roman" pitchFamily="18" charset="0"/>
            </a:endParaRPr>
          </a:p>
        </p:txBody>
      </p:sp>
      <p:cxnSp>
        <p:nvCxnSpPr>
          <p:cNvPr id="58" name="Straight Connector 57">
            <a:extLst>
              <a:ext uri="{FF2B5EF4-FFF2-40B4-BE49-F238E27FC236}">
                <a16:creationId xmlns:a16="http://schemas.microsoft.com/office/drawing/2014/main" id="{76B5C43B-2380-8846-BD1D-28F611DFAC0E}"/>
              </a:ext>
            </a:extLst>
          </p:cNvPr>
          <p:cNvCxnSpPr/>
          <p:nvPr/>
        </p:nvCxnSpPr>
        <p:spPr>
          <a:xfrm rot="16200000" flipH="1">
            <a:off x="4918729" y="3118125"/>
            <a:ext cx="2475571" cy="2230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64934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Horizontal)">
                                      <p:cBhvr>
                                        <p:cTn id="7" dur="500"/>
                                        <p:tgtEl>
                                          <p:spTgt spid="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10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p:cTn id="25" dur="1000" fill="hold"/>
                                        <p:tgtEl>
                                          <p:spTgt spid="45"/>
                                        </p:tgtEl>
                                        <p:attrNameLst>
                                          <p:attrName>ppt_x</p:attrName>
                                        </p:attrNameLst>
                                      </p:cBhvr>
                                      <p:tavLst>
                                        <p:tav tm="0">
                                          <p:val>
                                            <p:strVal val="#ppt_x-.2"/>
                                          </p:val>
                                        </p:tav>
                                        <p:tav tm="100000">
                                          <p:val>
                                            <p:strVal val="#ppt_x"/>
                                          </p:val>
                                        </p:tav>
                                      </p:tavLst>
                                    </p:anim>
                                    <p:anim calcmode="lin" valueType="num">
                                      <p:cBhvr>
                                        <p:cTn id="26" dur="1000" fill="hold"/>
                                        <p:tgtEl>
                                          <p:spTgt spid="45"/>
                                        </p:tgtEl>
                                        <p:attrNameLst>
                                          <p:attrName>ppt_y</p:attrName>
                                        </p:attrNameLst>
                                      </p:cBhvr>
                                      <p:tavLst>
                                        <p:tav tm="0">
                                          <p:val>
                                            <p:strVal val="#ppt_y"/>
                                          </p:val>
                                        </p:tav>
                                        <p:tav tm="100000">
                                          <p:val>
                                            <p:strVal val="#ppt_y"/>
                                          </p:val>
                                        </p:tav>
                                      </p:tavLst>
                                    </p:anim>
                                    <p:animEffect transition="in" filter="wipe(right)" prLst="gradientSize: 0.1">
                                      <p:cBhvr>
                                        <p:cTn id="27" dur="1000"/>
                                        <p:tgtEl>
                                          <p:spTgt spid="45"/>
                                        </p:tgtEl>
                                      </p:cBhvr>
                                    </p:animEffect>
                                  </p:childTnLst>
                                </p:cTn>
                              </p:par>
                              <p:par>
                                <p:cTn id="28" presetID="29" presetClass="entr" presetSubtype="0"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p:cTn id="30" dur="1000" fill="hold"/>
                                        <p:tgtEl>
                                          <p:spTgt spid="42"/>
                                        </p:tgtEl>
                                        <p:attrNameLst>
                                          <p:attrName>ppt_x</p:attrName>
                                        </p:attrNameLst>
                                      </p:cBhvr>
                                      <p:tavLst>
                                        <p:tav tm="0">
                                          <p:val>
                                            <p:strVal val="#ppt_x-.2"/>
                                          </p:val>
                                        </p:tav>
                                        <p:tav tm="100000">
                                          <p:val>
                                            <p:strVal val="#ppt_x"/>
                                          </p:val>
                                        </p:tav>
                                      </p:tavLst>
                                    </p:anim>
                                    <p:anim calcmode="lin" valueType="num">
                                      <p:cBhvr>
                                        <p:cTn id="31" dur="1000" fill="hold"/>
                                        <p:tgtEl>
                                          <p:spTgt spid="42"/>
                                        </p:tgtEl>
                                        <p:attrNameLst>
                                          <p:attrName>ppt_y</p:attrName>
                                        </p:attrNameLst>
                                      </p:cBhvr>
                                      <p:tavLst>
                                        <p:tav tm="0">
                                          <p:val>
                                            <p:strVal val="#ppt_y"/>
                                          </p:val>
                                        </p:tav>
                                        <p:tav tm="100000">
                                          <p:val>
                                            <p:strVal val="#ppt_y"/>
                                          </p:val>
                                        </p:tav>
                                      </p:tavLst>
                                    </p:anim>
                                    <p:animEffect transition="in" filter="wipe(right)" prLst="gradientSize: 0.1">
                                      <p:cBhvr>
                                        <p:cTn id="32" dur="1000"/>
                                        <p:tgtEl>
                                          <p:spTgt spid="42"/>
                                        </p:tgtEl>
                                      </p:cBhvr>
                                    </p:animEffect>
                                  </p:childTnLst>
                                </p:cTn>
                              </p:par>
                              <p:par>
                                <p:cTn id="33" presetID="29"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anim calcmode="lin" valueType="num">
                                      <p:cBhvr>
                                        <p:cTn id="35" dur="1000" fill="hold"/>
                                        <p:tgtEl>
                                          <p:spTgt spid="46"/>
                                        </p:tgtEl>
                                        <p:attrNameLst>
                                          <p:attrName>ppt_x</p:attrName>
                                        </p:attrNameLst>
                                      </p:cBhvr>
                                      <p:tavLst>
                                        <p:tav tm="0">
                                          <p:val>
                                            <p:strVal val="#ppt_x-.2"/>
                                          </p:val>
                                        </p:tav>
                                        <p:tav tm="100000">
                                          <p:val>
                                            <p:strVal val="#ppt_x"/>
                                          </p:val>
                                        </p:tav>
                                      </p:tavLst>
                                    </p:anim>
                                    <p:anim calcmode="lin" valueType="num">
                                      <p:cBhvr>
                                        <p:cTn id="36" dur="1000" fill="hold"/>
                                        <p:tgtEl>
                                          <p:spTgt spid="46"/>
                                        </p:tgtEl>
                                        <p:attrNameLst>
                                          <p:attrName>ppt_y</p:attrName>
                                        </p:attrNameLst>
                                      </p:cBhvr>
                                      <p:tavLst>
                                        <p:tav tm="0">
                                          <p:val>
                                            <p:strVal val="#ppt_y"/>
                                          </p:val>
                                        </p:tav>
                                        <p:tav tm="100000">
                                          <p:val>
                                            <p:strVal val="#ppt_y"/>
                                          </p:val>
                                        </p:tav>
                                      </p:tavLst>
                                    </p:anim>
                                    <p:animEffect transition="in" filter="wipe(right)" prLst="gradientSize: 0.1">
                                      <p:cBhvr>
                                        <p:cTn id="37" dur="10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 calcmode="lin" valueType="num">
                                      <p:cBhvr>
                                        <p:cTn id="42" dur="1000" fill="hold"/>
                                        <p:tgtEl>
                                          <p:spTgt spid="41"/>
                                        </p:tgtEl>
                                        <p:attrNameLst>
                                          <p:attrName>ppt_x</p:attrName>
                                        </p:attrNameLst>
                                      </p:cBhvr>
                                      <p:tavLst>
                                        <p:tav tm="0">
                                          <p:val>
                                            <p:strVal val="#ppt_x-.2"/>
                                          </p:val>
                                        </p:tav>
                                        <p:tav tm="100000">
                                          <p:val>
                                            <p:strVal val="#ppt_x"/>
                                          </p:val>
                                        </p:tav>
                                      </p:tavLst>
                                    </p:anim>
                                    <p:anim calcmode="lin" valueType="num">
                                      <p:cBhvr>
                                        <p:cTn id="43" dur="1000" fill="hold"/>
                                        <p:tgtEl>
                                          <p:spTgt spid="41"/>
                                        </p:tgtEl>
                                        <p:attrNameLst>
                                          <p:attrName>ppt_y</p:attrName>
                                        </p:attrNameLst>
                                      </p:cBhvr>
                                      <p:tavLst>
                                        <p:tav tm="0">
                                          <p:val>
                                            <p:strVal val="#ppt_y"/>
                                          </p:val>
                                        </p:tav>
                                        <p:tav tm="100000">
                                          <p:val>
                                            <p:strVal val="#ppt_y"/>
                                          </p:val>
                                        </p:tav>
                                      </p:tavLst>
                                    </p:anim>
                                    <p:animEffect transition="in" filter="wipe(right)" prLst="gradientSize: 0.1">
                                      <p:cBhvr>
                                        <p:cTn id="44" dur="1000"/>
                                        <p:tgtEl>
                                          <p:spTgt spid="4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6"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barn(inHorizontal)">
                                      <p:cBhvr>
                                        <p:cTn id="49" dur="500"/>
                                        <p:tgtEl>
                                          <p:spTgt spid="43"/>
                                        </p:tgtEl>
                                      </p:cBhvr>
                                    </p:animEffect>
                                  </p:childTnLst>
                                </p:cTn>
                              </p:par>
                              <p:par>
                                <p:cTn id="50" presetID="16" presetClass="entr" presetSubtype="26"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barn(inHorizontal)">
                                      <p:cBhvr>
                                        <p:cTn id="52" dur="5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6"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barn(inHorizontal)">
                                      <p:cBhvr>
                                        <p:cTn id="57" dur="500"/>
                                        <p:tgtEl>
                                          <p:spTgt spid="47"/>
                                        </p:tgtEl>
                                      </p:cBhvr>
                                    </p:animEffect>
                                  </p:childTnLst>
                                </p:cTn>
                              </p:par>
                              <p:par>
                                <p:cTn id="58" presetID="16" presetClass="entr" presetSubtype="26"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barn(inHorizontal)">
                                      <p:cBhvr>
                                        <p:cTn id="60" dur="500"/>
                                        <p:tgtEl>
                                          <p:spTgt spid="48"/>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anim calcmode="lin" valueType="num">
                                      <p:cBhvr additive="base">
                                        <p:cTn id="65" dur="500" fill="hold"/>
                                        <p:tgtEl>
                                          <p:spTgt spid="39"/>
                                        </p:tgtEl>
                                        <p:attrNameLst>
                                          <p:attrName>ppt_x</p:attrName>
                                        </p:attrNameLst>
                                      </p:cBhvr>
                                      <p:tavLst>
                                        <p:tav tm="0">
                                          <p:val>
                                            <p:strVal val="#ppt_x"/>
                                          </p:val>
                                        </p:tav>
                                        <p:tav tm="100000">
                                          <p:val>
                                            <p:strVal val="#ppt_x"/>
                                          </p:val>
                                        </p:tav>
                                      </p:tavLst>
                                    </p:anim>
                                    <p:anim calcmode="lin" valueType="num">
                                      <p:cBhvr additive="base">
                                        <p:cTn id="6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wipe(left)">
                                      <p:cBhvr>
                                        <p:cTn id="71" dur="500"/>
                                        <p:tgtEl>
                                          <p:spTgt spid="49"/>
                                        </p:tgtEl>
                                      </p:cBhvr>
                                    </p:animEffect>
                                  </p:childTnLst>
                                </p:cTn>
                              </p:par>
                            </p:childTnLst>
                          </p:cTn>
                        </p:par>
                      </p:childTnLst>
                    </p:cTn>
                  </p:par>
                  <p:par>
                    <p:cTn id="72" fill="hold">
                      <p:stCondLst>
                        <p:cond delay="indefinite"/>
                      </p:stCondLst>
                      <p:childTnLst>
                        <p:par>
                          <p:cTn id="73" fill="hold">
                            <p:stCondLst>
                              <p:cond delay="0"/>
                            </p:stCondLst>
                            <p:childTnLst>
                              <p:par>
                                <p:cTn id="74" presetID="29"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anim calcmode="lin" valueType="num">
                                      <p:cBhvr>
                                        <p:cTn id="76" dur="1000" fill="hold"/>
                                        <p:tgtEl>
                                          <p:spTgt spid="54"/>
                                        </p:tgtEl>
                                        <p:attrNameLst>
                                          <p:attrName>ppt_x</p:attrName>
                                        </p:attrNameLst>
                                      </p:cBhvr>
                                      <p:tavLst>
                                        <p:tav tm="0">
                                          <p:val>
                                            <p:strVal val="#ppt_x-.2"/>
                                          </p:val>
                                        </p:tav>
                                        <p:tav tm="100000">
                                          <p:val>
                                            <p:strVal val="#ppt_x"/>
                                          </p:val>
                                        </p:tav>
                                      </p:tavLst>
                                    </p:anim>
                                    <p:anim calcmode="lin" valueType="num">
                                      <p:cBhvr>
                                        <p:cTn id="77" dur="1000" fill="hold"/>
                                        <p:tgtEl>
                                          <p:spTgt spid="54"/>
                                        </p:tgtEl>
                                        <p:attrNameLst>
                                          <p:attrName>ppt_y</p:attrName>
                                        </p:attrNameLst>
                                      </p:cBhvr>
                                      <p:tavLst>
                                        <p:tav tm="0">
                                          <p:val>
                                            <p:strVal val="#ppt_y"/>
                                          </p:val>
                                        </p:tav>
                                        <p:tav tm="100000">
                                          <p:val>
                                            <p:strVal val="#ppt_y"/>
                                          </p:val>
                                        </p:tav>
                                      </p:tavLst>
                                    </p:anim>
                                    <p:animEffect transition="in" filter="wipe(right)" prLst="gradientSize: 0.1">
                                      <p:cBhvr>
                                        <p:cTn id="78" dur="1000"/>
                                        <p:tgtEl>
                                          <p:spTgt spid="54"/>
                                        </p:tgtEl>
                                      </p:cBhvr>
                                    </p:animEffect>
                                  </p:childTnLst>
                                </p:cTn>
                              </p:par>
                              <p:par>
                                <p:cTn id="79" presetID="29" presetClass="entr" presetSubtype="0" fill="hold" grpId="0" nodeType="withEffect">
                                  <p:stCondLst>
                                    <p:cond delay="0"/>
                                  </p:stCondLst>
                                  <p:childTnLst>
                                    <p:set>
                                      <p:cBhvr>
                                        <p:cTn id="80" dur="1" fill="hold">
                                          <p:stCondLst>
                                            <p:cond delay="0"/>
                                          </p:stCondLst>
                                        </p:cTn>
                                        <p:tgtEl>
                                          <p:spTgt spid="51"/>
                                        </p:tgtEl>
                                        <p:attrNameLst>
                                          <p:attrName>style.visibility</p:attrName>
                                        </p:attrNameLst>
                                      </p:cBhvr>
                                      <p:to>
                                        <p:strVal val="visible"/>
                                      </p:to>
                                    </p:set>
                                    <p:anim calcmode="lin" valueType="num">
                                      <p:cBhvr>
                                        <p:cTn id="81" dur="1000" fill="hold"/>
                                        <p:tgtEl>
                                          <p:spTgt spid="51"/>
                                        </p:tgtEl>
                                        <p:attrNameLst>
                                          <p:attrName>ppt_x</p:attrName>
                                        </p:attrNameLst>
                                      </p:cBhvr>
                                      <p:tavLst>
                                        <p:tav tm="0">
                                          <p:val>
                                            <p:strVal val="#ppt_x-.2"/>
                                          </p:val>
                                        </p:tav>
                                        <p:tav tm="100000">
                                          <p:val>
                                            <p:strVal val="#ppt_x"/>
                                          </p:val>
                                        </p:tav>
                                      </p:tavLst>
                                    </p:anim>
                                    <p:anim calcmode="lin" valueType="num">
                                      <p:cBhvr>
                                        <p:cTn id="82" dur="1000" fill="hold"/>
                                        <p:tgtEl>
                                          <p:spTgt spid="51"/>
                                        </p:tgtEl>
                                        <p:attrNameLst>
                                          <p:attrName>ppt_y</p:attrName>
                                        </p:attrNameLst>
                                      </p:cBhvr>
                                      <p:tavLst>
                                        <p:tav tm="0">
                                          <p:val>
                                            <p:strVal val="#ppt_y"/>
                                          </p:val>
                                        </p:tav>
                                        <p:tav tm="100000">
                                          <p:val>
                                            <p:strVal val="#ppt_y"/>
                                          </p:val>
                                        </p:tav>
                                      </p:tavLst>
                                    </p:anim>
                                    <p:animEffect transition="in" filter="wipe(right)" prLst="gradientSize: 0.1">
                                      <p:cBhvr>
                                        <p:cTn id="83" dur="1000"/>
                                        <p:tgtEl>
                                          <p:spTgt spid="51"/>
                                        </p:tgtEl>
                                      </p:cBhvr>
                                    </p:animEffect>
                                  </p:childTnLst>
                                </p:cTn>
                              </p:par>
                              <p:par>
                                <p:cTn id="84" presetID="29" presetClass="entr" presetSubtype="0" fill="hold" grpId="0" nodeType="withEffect">
                                  <p:stCondLst>
                                    <p:cond delay="0"/>
                                  </p:stCondLst>
                                  <p:childTnLst>
                                    <p:set>
                                      <p:cBhvr>
                                        <p:cTn id="85" dur="1" fill="hold">
                                          <p:stCondLst>
                                            <p:cond delay="0"/>
                                          </p:stCondLst>
                                        </p:cTn>
                                        <p:tgtEl>
                                          <p:spTgt spid="55"/>
                                        </p:tgtEl>
                                        <p:attrNameLst>
                                          <p:attrName>style.visibility</p:attrName>
                                        </p:attrNameLst>
                                      </p:cBhvr>
                                      <p:to>
                                        <p:strVal val="visible"/>
                                      </p:to>
                                    </p:set>
                                    <p:anim calcmode="lin" valueType="num">
                                      <p:cBhvr>
                                        <p:cTn id="86" dur="1000" fill="hold"/>
                                        <p:tgtEl>
                                          <p:spTgt spid="55"/>
                                        </p:tgtEl>
                                        <p:attrNameLst>
                                          <p:attrName>ppt_x</p:attrName>
                                        </p:attrNameLst>
                                      </p:cBhvr>
                                      <p:tavLst>
                                        <p:tav tm="0">
                                          <p:val>
                                            <p:strVal val="#ppt_x-.2"/>
                                          </p:val>
                                        </p:tav>
                                        <p:tav tm="100000">
                                          <p:val>
                                            <p:strVal val="#ppt_x"/>
                                          </p:val>
                                        </p:tav>
                                      </p:tavLst>
                                    </p:anim>
                                    <p:anim calcmode="lin" valueType="num">
                                      <p:cBhvr>
                                        <p:cTn id="87" dur="1000" fill="hold"/>
                                        <p:tgtEl>
                                          <p:spTgt spid="55"/>
                                        </p:tgtEl>
                                        <p:attrNameLst>
                                          <p:attrName>ppt_y</p:attrName>
                                        </p:attrNameLst>
                                      </p:cBhvr>
                                      <p:tavLst>
                                        <p:tav tm="0">
                                          <p:val>
                                            <p:strVal val="#ppt_y"/>
                                          </p:val>
                                        </p:tav>
                                        <p:tav tm="100000">
                                          <p:val>
                                            <p:strVal val="#ppt_y"/>
                                          </p:val>
                                        </p:tav>
                                      </p:tavLst>
                                    </p:anim>
                                    <p:animEffect transition="in" filter="wipe(right)" prLst="gradientSize: 0.1">
                                      <p:cBhvr>
                                        <p:cTn id="88" dur="1000"/>
                                        <p:tgtEl>
                                          <p:spTgt spid="55"/>
                                        </p:tgtEl>
                                      </p:cBhvr>
                                    </p:animEffect>
                                  </p:childTnLst>
                                </p:cTn>
                              </p:par>
                            </p:childTnLst>
                          </p:cTn>
                        </p:par>
                      </p:childTnLst>
                    </p:cTn>
                  </p:par>
                  <p:par>
                    <p:cTn id="89" fill="hold">
                      <p:stCondLst>
                        <p:cond delay="indefinite"/>
                      </p:stCondLst>
                      <p:childTnLst>
                        <p:par>
                          <p:cTn id="90" fill="hold">
                            <p:stCondLst>
                              <p:cond delay="0"/>
                            </p:stCondLst>
                            <p:childTnLst>
                              <p:par>
                                <p:cTn id="91" presetID="29" presetClass="entr" presetSubtype="0" fill="hold" grpId="0" nodeType="clickEffect">
                                  <p:stCondLst>
                                    <p:cond delay="0"/>
                                  </p:stCondLst>
                                  <p:childTnLst>
                                    <p:set>
                                      <p:cBhvr>
                                        <p:cTn id="92" dur="1" fill="hold">
                                          <p:stCondLst>
                                            <p:cond delay="0"/>
                                          </p:stCondLst>
                                        </p:cTn>
                                        <p:tgtEl>
                                          <p:spTgt spid="50"/>
                                        </p:tgtEl>
                                        <p:attrNameLst>
                                          <p:attrName>style.visibility</p:attrName>
                                        </p:attrNameLst>
                                      </p:cBhvr>
                                      <p:to>
                                        <p:strVal val="visible"/>
                                      </p:to>
                                    </p:set>
                                    <p:anim calcmode="lin" valueType="num">
                                      <p:cBhvr>
                                        <p:cTn id="93" dur="1000" fill="hold"/>
                                        <p:tgtEl>
                                          <p:spTgt spid="50"/>
                                        </p:tgtEl>
                                        <p:attrNameLst>
                                          <p:attrName>ppt_x</p:attrName>
                                        </p:attrNameLst>
                                      </p:cBhvr>
                                      <p:tavLst>
                                        <p:tav tm="0">
                                          <p:val>
                                            <p:strVal val="#ppt_x-.2"/>
                                          </p:val>
                                        </p:tav>
                                        <p:tav tm="100000">
                                          <p:val>
                                            <p:strVal val="#ppt_x"/>
                                          </p:val>
                                        </p:tav>
                                      </p:tavLst>
                                    </p:anim>
                                    <p:anim calcmode="lin" valueType="num">
                                      <p:cBhvr>
                                        <p:cTn id="94" dur="1000" fill="hold"/>
                                        <p:tgtEl>
                                          <p:spTgt spid="50"/>
                                        </p:tgtEl>
                                        <p:attrNameLst>
                                          <p:attrName>ppt_y</p:attrName>
                                        </p:attrNameLst>
                                      </p:cBhvr>
                                      <p:tavLst>
                                        <p:tav tm="0">
                                          <p:val>
                                            <p:strVal val="#ppt_y"/>
                                          </p:val>
                                        </p:tav>
                                        <p:tav tm="100000">
                                          <p:val>
                                            <p:strVal val="#ppt_y"/>
                                          </p:val>
                                        </p:tav>
                                      </p:tavLst>
                                    </p:anim>
                                    <p:animEffect transition="in" filter="wipe(right)" prLst="gradientSize: 0.1">
                                      <p:cBhvr>
                                        <p:cTn id="95" dur="1000"/>
                                        <p:tgtEl>
                                          <p:spTgt spid="50"/>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6" fill="hold" grpId="0" nodeType="clickEffect">
                                  <p:stCondLst>
                                    <p:cond delay="0"/>
                                  </p:stCondLst>
                                  <p:childTnLst>
                                    <p:set>
                                      <p:cBhvr>
                                        <p:cTn id="99" dur="1" fill="hold">
                                          <p:stCondLst>
                                            <p:cond delay="0"/>
                                          </p:stCondLst>
                                        </p:cTn>
                                        <p:tgtEl>
                                          <p:spTgt spid="52"/>
                                        </p:tgtEl>
                                        <p:attrNameLst>
                                          <p:attrName>style.visibility</p:attrName>
                                        </p:attrNameLst>
                                      </p:cBhvr>
                                      <p:to>
                                        <p:strVal val="visible"/>
                                      </p:to>
                                    </p:set>
                                    <p:animEffect transition="in" filter="barn(inHorizontal)">
                                      <p:cBhvr>
                                        <p:cTn id="100" dur="500"/>
                                        <p:tgtEl>
                                          <p:spTgt spid="52"/>
                                        </p:tgtEl>
                                      </p:cBhvr>
                                    </p:animEffect>
                                  </p:childTnLst>
                                </p:cTn>
                              </p:par>
                              <p:par>
                                <p:cTn id="101" presetID="16" presetClass="entr" presetSubtype="26" fill="hold" grpId="0" nodeType="withEffect">
                                  <p:stCondLst>
                                    <p:cond delay="0"/>
                                  </p:stCondLst>
                                  <p:childTnLst>
                                    <p:set>
                                      <p:cBhvr>
                                        <p:cTn id="102" dur="1" fill="hold">
                                          <p:stCondLst>
                                            <p:cond delay="0"/>
                                          </p:stCondLst>
                                        </p:cTn>
                                        <p:tgtEl>
                                          <p:spTgt spid="53"/>
                                        </p:tgtEl>
                                        <p:attrNameLst>
                                          <p:attrName>style.visibility</p:attrName>
                                        </p:attrNameLst>
                                      </p:cBhvr>
                                      <p:to>
                                        <p:strVal val="visible"/>
                                      </p:to>
                                    </p:set>
                                    <p:animEffect transition="in" filter="barn(inHorizontal)">
                                      <p:cBhvr>
                                        <p:cTn id="103" dur="500"/>
                                        <p:tgtEl>
                                          <p:spTgt spid="53"/>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6" fill="hold" grpId="0" nodeType="clickEffect">
                                  <p:stCondLst>
                                    <p:cond delay="0"/>
                                  </p:stCondLst>
                                  <p:childTnLst>
                                    <p:set>
                                      <p:cBhvr>
                                        <p:cTn id="107" dur="1" fill="hold">
                                          <p:stCondLst>
                                            <p:cond delay="0"/>
                                          </p:stCondLst>
                                        </p:cTn>
                                        <p:tgtEl>
                                          <p:spTgt spid="56"/>
                                        </p:tgtEl>
                                        <p:attrNameLst>
                                          <p:attrName>style.visibility</p:attrName>
                                        </p:attrNameLst>
                                      </p:cBhvr>
                                      <p:to>
                                        <p:strVal val="visible"/>
                                      </p:to>
                                    </p:set>
                                    <p:animEffect transition="in" filter="barn(inHorizontal)">
                                      <p:cBhvr>
                                        <p:cTn id="108" dur="500"/>
                                        <p:tgtEl>
                                          <p:spTgt spid="56"/>
                                        </p:tgtEl>
                                      </p:cBhvr>
                                    </p:animEffect>
                                  </p:childTnLst>
                                </p:cTn>
                              </p:par>
                              <p:par>
                                <p:cTn id="109" presetID="16" presetClass="entr" presetSubtype="26" fill="hold" grpId="0" nodeType="withEffect">
                                  <p:stCondLst>
                                    <p:cond delay="0"/>
                                  </p:stCondLst>
                                  <p:childTnLst>
                                    <p:set>
                                      <p:cBhvr>
                                        <p:cTn id="110" dur="1" fill="hold">
                                          <p:stCondLst>
                                            <p:cond delay="0"/>
                                          </p:stCondLst>
                                        </p:cTn>
                                        <p:tgtEl>
                                          <p:spTgt spid="57"/>
                                        </p:tgtEl>
                                        <p:attrNameLst>
                                          <p:attrName>style.visibility</p:attrName>
                                        </p:attrNameLst>
                                      </p:cBhvr>
                                      <p:to>
                                        <p:strVal val="visible"/>
                                      </p:to>
                                    </p:set>
                                    <p:animEffect transition="in" filter="barn(inHorizontal)">
                                      <p:cBhvr>
                                        <p:cTn id="11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8" grpId="0"/>
      <p:bldP spid="39" grpId="0"/>
      <p:bldP spid="40" grpId="0"/>
      <p:bldP spid="41" grpId="0"/>
      <p:bldP spid="42" grpId="0"/>
      <p:bldP spid="43" grpId="0" animBg="1"/>
      <p:bldP spid="44" grpId="0"/>
      <p:bldP spid="46" grpId="0"/>
      <p:bldP spid="47" grpId="0" animBg="1"/>
      <p:bldP spid="48" grpId="0"/>
      <p:bldP spid="49" grpId="0"/>
      <p:bldP spid="50" grpId="0"/>
      <p:bldP spid="51" grpId="0"/>
      <p:bldP spid="52" grpId="0" animBg="1"/>
      <p:bldP spid="53" grpId="0"/>
      <p:bldP spid="55" grpId="0"/>
      <p:bldP spid="56" grpId="0" animBg="1"/>
      <p:bldP spid="5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46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15">
            <a:extLst>
              <a:ext uri="{FF2B5EF4-FFF2-40B4-BE49-F238E27FC236}">
                <a16:creationId xmlns:a16="http://schemas.microsoft.com/office/drawing/2014/main" id="{8A642D82-E2AD-4CA9-8CFE-BE219BFDF582}"/>
              </a:ext>
            </a:extLst>
          </p:cNvPr>
          <p:cNvPicPr>
            <a:picLocks noChangeAspect="1"/>
          </p:cNvPicPr>
          <p:nvPr/>
        </p:nvPicPr>
        <p:blipFill>
          <a:blip r:embed="rId3" cstate="print">
            <a:extLst>
              <a:ext uri="{28A0092B-C50C-407E-A947-70E740481C1C}">
                <a14:useLocalDpi xmlns:a14="http://schemas.microsoft.com/office/drawing/2010/main" val="0"/>
              </a:ext>
            </a:extLst>
          </a:blip>
          <a:srcRect l="42544" t="45220" r="19361"/>
          <a:stretch>
            <a:fillRect/>
          </a:stretch>
        </p:blipFill>
        <p:spPr>
          <a:xfrm>
            <a:off x="455873" y="1778670"/>
            <a:ext cx="1277396" cy="991918"/>
          </a:xfrm>
          <a:prstGeom prst="rect">
            <a:avLst/>
          </a:prstGeom>
        </p:spPr>
      </p:pic>
      <p:sp>
        <p:nvSpPr>
          <p:cNvPr id="5" name="Rectangle 1"/>
          <p:cNvSpPr>
            <a:spLocks noChangeArrowheads="1"/>
          </p:cNvSpPr>
          <p:nvPr/>
        </p:nvSpPr>
        <p:spPr bwMode="auto">
          <a:xfrm>
            <a:off x="455873" y="511540"/>
            <a:ext cx="11237975"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1"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Tham</a:t>
            </a:r>
            <a:r>
              <a:rPr kumimoji="0" lang="en-US" sz="3600" b="1" i="1"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3600" b="1" i="1"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gia</a:t>
            </a:r>
            <a:r>
              <a:rPr kumimoji="0" lang="en-US" sz="3600" b="1" i="1"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3600" b="1" i="1"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câu</a:t>
            </a:r>
            <a:r>
              <a:rPr kumimoji="0" lang="en-US" sz="3600" b="1" i="1"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3600" b="1" i="1"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bị</a:t>
            </a:r>
            <a:r>
              <a:rPr kumimoji="0" lang="en-US" sz="3600" b="1" i="1"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3600" b="1" i="1"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động</a:t>
            </a:r>
            <a:r>
              <a:rPr kumimoji="0" lang="en-US" sz="3600" b="1" i="1"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3600" b="1" i="1"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thường</a:t>
            </a:r>
            <a:r>
              <a:rPr kumimoji="0" lang="en-US" sz="3600" b="1" i="1"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3600" b="1" i="1"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có</a:t>
            </a:r>
            <a:r>
              <a:rPr kumimoji="0" lang="en-US" sz="3600" b="1" i="1"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3600" b="1" i="1"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những</a:t>
            </a:r>
            <a:r>
              <a:rPr kumimoji="0" lang="en-US" sz="3600" b="1" i="1"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3600" b="1" i="1"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từ</a:t>
            </a:r>
            <a:r>
              <a:rPr kumimoji="0" lang="en-US" sz="3600" b="1" i="1"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3600" b="1" i="1"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nào</a:t>
            </a:r>
            <a:r>
              <a:rPr kumimoji="0" lang="en-US" sz="3600" b="1" i="1"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3600" b="1" i="1"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đi</a:t>
            </a:r>
            <a:r>
              <a:rPr kumimoji="0" lang="en-US" sz="3600" b="1" i="1"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3600" b="1" i="1"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kèm</a:t>
            </a:r>
            <a:r>
              <a:rPr kumimoji="0" lang="en-US" sz="3600" b="1" i="1"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a:t>
            </a:r>
            <a:endParaRPr kumimoji="0" lang="en-US" b="1" i="1" u="none" strike="noStrike" cap="none" normalizeH="0" baseline="0" dirty="0">
              <a:ln>
                <a:noFill/>
              </a:ln>
              <a:solidFill>
                <a:srgbClr val="FF0000"/>
              </a:solidFill>
              <a:effectLst/>
              <a:latin typeface="Times New Roman" pitchFamily="18" charset="0"/>
              <a:cs typeface="Times New Roman" pitchFamily="18" charset="0"/>
            </a:endParaRPr>
          </a:p>
        </p:txBody>
      </p:sp>
      <p:sp>
        <p:nvSpPr>
          <p:cNvPr id="6" name="Rectangle 1"/>
          <p:cNvSpPr>
            <a:spLocks noChangeArrowheads="1"/>
          </p:cNvSpPr>
          <p:nvPr/>
        </p:nvSpPr>
        <p:spPr bwMode="auto">
          <a:xfrm>
            <a:off x="2100160" y="1878777"/>
            <a:ext cx="9203376"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1. </a:t>
            </a:r>
            <a:r>
              <a:rPr lang="en-US" sz="3200" b="1" dirty="0" err="1">
                <a:solidFill>
                  <a:srgbClr val="002060"/>
                </a:solidFill>
                <a:latin typeface="Times New Roman" pitchFamily="18" charset="0"/>
                <a:ea typeface="Calibri" pitchFamily="34" charset="0"/>
                <a:cs typeface="Times New Roman" pitchFamily="18" charset="0"/>
              </a:rPr>
              <a:t>Tôi</a:t>
            </a:r>
            <a:r>
              <a:rPr lang="en-US" sz="3200" b="1" dirty="0">
                <a:solidFill>
                  <a:srgbClr val="002060"/>
                </a:solidFill>
                <a:latin typeface="Times New Roman" pitchFamily="18" charset="0"/>
                <a:ea typeface="Calibri" pitchFamily="34" charset="0"/>
                <a:cs typeface="Times New Roman" pitchFamily="18" charset="0"/>
              </a:rPr>
              <a:t> </a:t>
            </a:r>
            <a:r>
              <a:rPr lang="en-US" sz="3200" b="1" dirty="0" err="1">
                <a:solidFill>
                  <a:srgbClr val="002060"/>
                </a:solidFill>
                <a:latin typeface="Times New Roman" pitchFamily="18" charset="0"/>
                <a:ea typeface="Calibri" pitchFamily="34" charset="0"/>
                <a:cs typeface="Times New Roman" pitchFamily="18" charset="0"/>
              </a:rPr>
              <a:t>bị</a:t>
            </a:r>
            <a:r>
              <a:rPr lang="en-US" sz="3200" b="1" dirty="0">
                <a:solidFill>
                  <a:srgbClr val="002060"/>
                </a:solidFill>
                <a:latin typeface="Times New Roman" pitchFamily="18" charset="0"/>
                <a:ea typeface="Calibri" pitchFamily="34" charset="0"/>
                <a:cs typeface="Times New Roman" pitchFamily="18" charset="0"/>
              </a:rPr>
              <a:t> </a:t>
            </a:r>
            <a:r>
              <a:rPr lang="en-US" sz="3200" b="1" dirty="0" err="1">
                <a:solidFill>
                  <a:srgbClr val="002060"/>
                </a:solidFill>
                <a:latin typeface="Times New Roman" pitchFamily="18" charset="0"/>
                <a:ea typeface="Calibri" pitchFamily="34" charset="0"/>
                <a:cs typeface="Times New Roman" pitchFamily="18" charset="0"/>
              </a:rPr>
              <a:t>điểm</a:t>
            </a:r>
            <a:r>
              <a:rPr lang="en-US" sz="3200" b="1" dirty="0">
                <a:solidFill>
                  <a:srgbClr val="002060"/>
                </a:solidFill>
                <a:latin typeface="Times New Roman" pitchFamily="18" charset="0"/>
                <a:ea typeface="Calibri" pitchFamily="34" charset="0"/>
                <a:cs typeface="Times New Roman" pitchFamily="18" charset="0"/>
              </a:rPr>
              <a:t> </a:t>
            </a:r>
            <a:r>
              <a:rPr lang="en-US" sz="3200" b="1" dirty="0" err="1">
                <a:solidFill>
                  <a:srgbClr val="002060"/>
                </a:solidFill>
                <a:latin typeface="Times New Roman" pitchFamily="18" charset="0"/>
                <a:ea typeface="Calibri" pitchFamily="34" charset="0"/>
                <a:cs typeface="Times New Roman" pitchFamily="18" charset="0"/>
              </a:rPr>
              <a:t>kém</a:t>
            </a:r>
            <a:r>
              <a:rPr lang="en-US" sz="3200" b="1" dirty="0">
                <a:solidFill>
                  <a:srgbClr val="002060"/>
                </a:solidFill>
                <a:latin typeface="Times New Roman" pitchFamily="18" charset="0"/>
                <a:ea typeface="Calibri" pitchFamily="34" charset="0"/>
                <a:cs typeface="Times New Roman" pitchFamily="18" charset="0"/>
              </a:rPr>
              <a:t>.</a:t>
            </a:r>
            <a:endParaRPr kumimoji="0" lang="en-US" sz="3600" b="1" i="0" u="none" strike="noStrike" cap="none" normalizeH="0" baseline="0" dirty="0">
              <a:ln>
                <a:noFill/>
              </a:ln>
              <a:solidFill>
                <a:srgbClr val="002060"/>
              </a:solidFill>
              <a:effectLst/>
              <a:latin typeface="Times New Roman" pitchFamily="18" charset="0"/>
              <a:cs typeface="Times New Roman" pitchFamily="18" charset="0"/>
            </a:endParaRPr>
          </a:p>
        </p:txBody>
      </p:sp>
      <p:sp>
        <p:nvSpPr>
          <p:cNvPr id="7" name="Rectangle 1"/>
          <p:cNvSpPr>
            <a:spLocks noChangeArrowheads="1"/>
          </p:cNvSpPr>
          <p:nvPr/>
        </p:nvSpPr>
        <p:spPr bwMode="auto">
          <a:xfrm>
            <a:off x="2100160" y="3122370"/>
            <a:ext cx="9368781"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2. </a:t>
            </a:r>
            <a:r>
              <a:rPr kumimoji="0" lang="en-US" sz="3200" b="1" i="0" u="none" strike="noStrike" cap="none" normalizeH="0" baseline="0" dirty="0" err="1">
                <a:ln>
                  <a:noFill/>
                </a:ln>
                <a:solidFill>
                  <a:srgbClr val="002060"/>
                </a:solidFill>
                <a:effectLst/>
                <a:latin typeface="Times New Roman" pitchFamily="18" charset="0"/>
                <a:ea typeface="Calibri" pitchFamily="34" charset="0"/>
                <a:cs typeface="Times New Roman" pitchFamily="18" charset="0"/>
              </a:rPr>
              <a:t>Em</a:t>
            </a:r>
            <a:r>
              <a:rPr kumimoji="0" lang="en-US" sz="3200" b="1" i="0" u="none" strike="noStrike" cap="none" normalizeH="0" dirty="0">
                <a:ln>
                  <a:noFill/>
                </a:ln>
                <a:solidFill>
                  <a:srgbClr val="002060"/>
                </a:solidFill>
                <a:effectLst/>
                <a:latin typeface="Times New Roman" pitchFamily="18" charset="0"/>
                <a:ea typeface="Calibri" pitchFamily="34" charset="0"/>
                <a:cs typeface="Times New Roman" pitchFamily="18" charset="0"/>
              </a:rPr>
              <a:t> </a:t>
            </a:r>
            <a:r>
              <a:rPr kumimoji="0" lang="en-US" sz="3200" b="1" i="0" u="none" strike="noStrike" cap="none" normalizeH="0" dirty="0" err="1">
                <a:ln>
                  <a:noFill/>
                </a:ln>
                <a:solidFill>
                  <a:srgbClr val="002060"/>
                </a:solidFill>
                <a:effectLst/>
                <a:latin typeface="Times New Roman" pitchFamily="18" charset="0"/>
                <a:ea typeface="Calibri" pitchFamily="34" charset="0"/>
                <a:cs typeface="Times New Roman" pitchFamily="18" charset="0"/>
              </a:rPr>
              <a:t>bé</a:t>
            </a:r>
            <a:r>
              <a:rPr kumimoji="0" lang="en-US" sz="3200" b="1" i="0" u="none" strike="noStrike" cap="none" normalizeH="0" dirty="0">
                <a:ln>
                  <a:noFill/>
                </a:ln>
                <a:solidFill>
                  <a:srgbClr val="002060"/>
                </a:solidFill>
                <a:effectLst/>
                <a:latin typeface="Times New Roman" pitchFamily="18" charset="0"/>
                <a:ea typeface="Calibri" pitchFamily="34" charset="0"/>
                <a:cs typeface="Times New Roman" pitchFamily="18" charset="0"/>
              </a:rPr>
              <a:t> </a:t>
            </a:r>
            <a:r>
              <a:rPr kumimoji="0" lang="en-US" sz="3200" b="1" i="0" u="none" strike="noStrike" cap="none" normalizeH="0" dirty="0" err="1">
                <a:ln>
                  <a:noFill/>
                </a:ln>
                <a:solidFill>
                  <a:srgbClr val="002060"/>
                </a:solidFill>
                <a:effectLst/>
                <a:latin typeface="Times New Roman" pitchFamily="18" charset="0"/>
                <a:ea typeface="Calibri" pitchFamily="34" charset="0"/>
                <a:cs typeface="Times New Roman" pitchFamily="18" charset="0"/>
              </a:rPr>
              <a:t>được</a:t>
            </a:r>
            <a:r>
              <a:rPr kumimoji="0" lang="en-US" sz="3200" b="1" i="0" u="none" strike="noStrike" cap="none" normalizeH="0" dirty="0">
                <a:ln>
                  <a:noFill/>
                </a:ln>
                <a:solidFill>
                  <a:srgbClr val="002060"/>
                </a:solidFill>
                <a:effectLst/>
                <a:latin typeface="Times New Roman" pitchFamily="18" charset="0"/>
                <a:ea typeface="Calibri" pitchFamily="34" charset="0"/>
                <a:cs typeface="Times New Roman" pitchFamily="18" charset="0"/>
              </a:rPr>
              <a:t> </a:t>
            </a:r>
            <a:r>
              <a:rPr kumimoji="0" lang="en-US" sz="3200" b="1" i="0" u="none" strike="noStrike" cap="none" normalizeH="0" dirty="0" err="1">
                <a:ln>
                  <a:noFill/>
                </a:ln>
                <a:solidFill>
                  <a:srgbClr val="002060"/>
                </a:solidFill>
                <a:effectLst/>
                <a:latin typeface="Times New Roman" pitchFamily="18" charset="0"/>
                <a:ea typeface="Calibri" pitchFamily="34" charset="0"/>
                <a:cs typeface="Times New Roman" pitchFamily="18" charset="0"/>
              </a:rPr>
              <a:t>cô</a:t>
            </a:r>
            <a:r>
              <a:rPr kumimoji="0" lang="en-US" sz="3200" b="1" i="0" u="none" strike="noStrike" cap="none" normalizeH="0" dirty="0">
                <a:ln>
                  <a:noFill/>
                </a:ln>
                <a:solidFill>
                  <a:srgbClr val="002060"/>
                </a:solidFill>
                <a:effectLst/>
                <a:latin typeface="Times New Roman" pitchFamily="18" charset="0"/>
                <a:ea typeface="Calibri" pitchFamily="34" charset="0"/>
                <a:cs typeface="Times New Roman" pitchFamily="18" charset="0"/>
              </a:rPr>
              <a:t> </a:t>
            </a:r>
            <a:r>
              <a:rPr kumimoji="0" lang="en-US" sz="3200" b="1" i="0" u="none" strike="noStrike" cap="none" normalizeH="0" dirty="0" err="1">
                <a:ln>
                  <a:noFill/>
                </a:ln>
                <a:solidFill>
                  <a:srgbClr val="002060"/>
                </a:solidFill>
                <a:effectLst/>
                <a:latin typeface="Times New Roman" pitchFamily="18" charset="0"/>
                <a:ea typeface="Calibri" pitchFamily="34" charset="0"/>
                <a:cs typeface="Times New Roman" pitchFamily="18" charset="0"/>
              </a:rPr>
              <a:t>giáo</a:t>
            </a:r>
            <a:r>
              <a:rPr kumimoji="0" lang="en-US" sz="3200" b="1" i="0" u="none" strike="noStrike" cap="none" normalizeH="0" dirty="0">
                <a:ln>
                  <a:noFill/>
                </a:ln>
                <a:solidFill>
                  <a:srgbClr val="002060"/>
                </a:solidFill>
                <a:effectLst/>
                <a:latin typeface="Times New Roman" pitchFamily="18" charset="0"/>
                <a:ea typeface="Calibri" pitchFamily="34" charset="0"/>
                <a:cs typeface="Times New Roman" pitchFamily="18" charset="0"/>
              </a:rPr>
              <a:t> </a:t>
            </a:r>
            <a:r>
              <a:rPr kumimoji="0" lang="en-US" sz="3200" b="1" i="0" u="none" strike="noStrike" cap="none" normalizeH="0" dirty="0" err="1">
                <a:ln>
                  <a:noFill/>
                </a:ln>
                <a:solidFill>
                  <a:srgbClr val="002060"/>
                </a:solidFill>
                <a:effectLst/>
                <a:latin typeface="Times New Roman" pitchFamily="18" charset="0"/>
                <a:ea typeface="Calibri" pitchFamily="34" charset="0"/>
                <a:cs typeface="Times New Roman" pitchFamily="18" charset="0"/>
              </a:rPr>
              <a:t>thưởng</a:t>
            </a:r>
            <a:r>
              <a:rPr kumimoji="0" lang="en-US" sz="3200" b="1" i="0" u="none" strike="noStrike" cap="none" normalizeH="0" dirty="0">
                <a:ln>
                  <a:noFill/>
                </a:ln>
                <a:solidFill>
                  <a:srgbClr val="002060"/>
                </a:solidFill>
                <a:effectLst/>
                <a:latin typeface="Times New Roman" pitchFamily="18" charset="0"/>
                <a:ea typeface="Calibri" pitchFamily="34" charset="0"/>
                <a:cs typeface="Times New Roman" pitchFamily="18" charset="0"/>
              </a:rPr>
              <a:t> </a:t>
            </a:r>
            <a:r>
              <a:rPr kumimoji="0" lang="en-US" sz="3200" b="1" i="0" u="none" strike="noStrike" cap="none" normalizeH="0" dirty="0" err="1">
                <a:ln>
                  <a:noFill/>
                </a:ln>
                <a:solidFill>
                  <a:srgbClr val="002060"/>
                </a:solidFill>
                <a:effectLst/>
                <a:latin typeface="Times New Roman" pitchFamily="18" charset="0"/>
                <a:ea typeface="Calibri" pitchFamily="34" charset="0"/>
                <a:cs typeface="Times New Roman" pitchFamily="18" charset="0"/>
              </a:rPr>
              <a:t>phiếu</a:t>
            </a:r>
            <a:r>
              <a:rPr kumimoji="0" lang="en-US" sz="3200" b="1" i="0" u="none" strike="noStrike" cap="none" normalizeH="0" dirty="0">
                <a:ln>
                  <a:noFill/>
                </a:ln>
                <a:solidFill>
                  <a:srgbClr val="002060"/>
                </a:solidFill>
                <a:effectLst/>
                <a:latin typeface="Times New Roman" pitchFamily="18" charset="0"/>
                <a:ea typeface="Calibri" pitchFamily="34" charset="0"/>
                <a:cs typeface="Times New Roman" pitchFamily="18" charset="0"/>
              </a:rPr>
              <a:t> </a:t>
            </a:r>
            <a:r>
              <a:rPr kumimoji="0" lang="en-US" sz="3200" b="1" i="0" u="none" strike="noStrike" cap="none" normalizeH="0" dirty="0" err="1">
                <a:ln>
                  <a:noFill/>
                </a:ln>
                <a:solidFill>
                  <a:srgbClr val="002060"/>
                </a:solidFill>
                <a:effectLst/>
                <a:latin typeface="Times New Roman" pitchFamily="18" charset="0"/>
                <a:ea typeface="Calibri" pitchFamily="34" charset="0"/>
                <a:cs typeface="Times New Roman" pitchFamily="18" charset="0"/>
              </a:rPr>
              <a:t>bé</a:t>
            </a:r>
            <a:r>
              <a:rPr kumimoji="0" lang="en-US" sz="3200" b="1" i="0" u="none" strike="noStrike" cap="none" normalizeH="0" dirty="0">
                <a:ln>
                  <a:noFill/>
                </a:ln>
                <a:solidFill>
                  <a:srgbClr val="002060"/>
                </a:solidFill>
                <a:effectLst/>
                <a:latin typeface="Times New Roman" pitchFamily="18" charset="0"/>
                <a:ea typeface="Calibri" pitchFamily="34" charset="0"/>
                <a:cs typeface="Times New Roman" pitchFamily="18" charset="0"/>
              </a:rPr>
              <a:t> </a:t>
            </a:r>
            <a:r>
              <a:rPr kumimoji="0" lang="en-US" sz="3200" b="1" i="0" u="none" strike="noStrike" cap="none" normalizeH="0" dirty="0" err="1">
                <a:ln>
                  <a:noFill/>
                </a:ln>
                <a:solidFill>
                  <a:srgbClr val="002060"/>
                </a:solidFill>
                <a:effectLst/>
                <a:latin typeface="Times New Roman" pitchFamily="18" charset="0"/>
                <a:ea typeface="Calibri" pitchFamily="34" charset="0"/>
                <a:cs typeface="Times New Roman" pitchFamily="18" charset="0"/>
              </a:rPr>
              <a:t>ngoan</a:t>
            </a:r>
            <a:r>
              <a:rPr kumimoji="0" lang="en-US" sz="3200" b="1" i="0" u="none" strike="noStrike" cap="none" normalizeH="0" dirty="0">
                <a:ln>
                  <a:noFill/>
                </a:ln>
                <a:solidFill>
                  <a:srgbClr val="002060"/>
                </a:solidFill>
                <a:effectLst/>
                <a:latin typeface="Times New Roman" pitchFamily="18" charset="0"/>
                <a:ea typeface="Calibri" pitchFamily="34" charset="0"/>
                <a:cs typeface="Times New Roman" pitchFamily="18" charset="0"/>
              </a:rPr>
              <a:t>.</a:t>
            </a:r>
            <a:endParaRPr kumimoji="0" lang="en-US" sz="1600" b="1" i="0" u="none" strike="noStrike" cap="none" normalizeH="0" baseline="0" dirty="0">
              <a:ln>
                <a:noFill/>
              </a:ln>
              <a:solidFill>
                <a:srgbClr val="002060"/>
              </a:solidFill>
              <a:effectLst/>
              <a:latin typeface="Times New Roman" pitchFamily="18" charset="0"/>
              <a:cs typeface="Times New Roman" pitchFamily="18" charset="0"/>
            </a:endParaRPr>
          </a:p>
        </p:txBody>
      </p:sp>
      <p:pic>
        <p:nvPicPr>
          <p:cNvPr id="9" name="图片 15">
            <a:extLst>
              <a:ext uri="{FF2B5EF4-FFF2-40B4-BE49-F238E27FC236}">
                <a16:creationId xmlns:a16="http://schemas.microsoft.com/office/drawing/2014/main" id="{8A642D82-E2AD-4CA9-8CFE-BE219BFDF582}"/>
              </a:ext>
            </a:extLst>
          </p:cNvPr>
          <p:cNvPicPr>
            <a:picLocks noChangeAspect="1"/>
          </p:cNvPicPr>
          <p:nvPr/>
        </p:nvPicPr>
        <p:blipFill>
          <a:blip r:embed="rId3" cstate="print">
            <a:extLst>
              <a:ext uri="{28A0092B-C50C-407E-A947-70E740481C1C}">
                <a14:useLocalDpi xmlns:a14="http://schemas.microsoft.com/office/drawing/2010/main" val="0"/>
              </a:ext>
            </a:extLst>
          </a:blip>
          <a:srcRect l="42544" t="45220" r="19361"/>
          <a:stretch>
            <a:fillRect/>
          </a:stretch>
        </p:blipFill>
        <p:spPr>
          <a:xfrm>
            <a:off x="408379" y="2965373"/>
            <a:ext cx="1277396" cy="991918"/>
          </a:xfrm>
          <a:prstGeom prst="rect">
            <a:avLst/>
          </a:prstGeom>
        </p:spPr>
      </p:pic>
      <p:sp>
        <p:nvSpPr>
          <p:cNvPr id="13" name="Rectangle 1">
            <a:extLst>
              <a:ext uri="{FF2B5EF4-FFF2-40B4-BE49-F238E27FC236}">
                <a16:creationId xmlns:a16="http://schemas.microsoft.com/office/drawing/2014/main" id="{77B90E43-99C8-0140-A2A6-0C095CEC627E}"/>
              </a:ext>
            </a:extLst>
          </p:cNvPr>
          <p:cNvSpPr>
            <a:spLocks noChangeArrowheads="1"/>
          </p:cNvSpPr>
          <p:nvPr/>
        </p:nvSpPr>
        <p:spPr bwMode="auto">
          <a:xfrm>
            <a:off x="2100160" y="4428051"/>
            <a:ext cx="9368781"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sz="3200" b="1" dirty="0">
                <a:solidFill>
                  <a:srgbClr val="002060"/>
                </a:solidFill>
                <a:latin typeface="Times New Roman" pitchFamily="18" charset="0"/>
                <a:ea typeface="Calibri" pitchFamily="34" charset="0"/>
                <a:cs typeface="Times New Roman" pitchFamily="18" charset="0"/>
              </a:rPr>
              <a:t>3</a:t>
            </a:r>
            <a:r>
              <a:rPr kumimoji="0" lang="en-US" sz="3200" b="1" i="0"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 Con </a:t>
            </a:r>
            <a:r>
              <a:rPr kumimoji="0" lang="en-US" sz="3200" b="1" i="0" u="none" strike="noStrike" cap="none" normalizeH="0" baseline="0" dirty="0" err="1">
                <a:ln>
                  <a:noFill/>
                </a:ln>
                <a:solidFill>
                  <a:srgbClr val="002060"/>
                </a:solidFill>
                <a:effectLst/>
                <a:latin typeface="Times New Roman" pitchFamily="18" charset="0"/>
                <a:ea typeface="Calibri" pitchFamily="34" charset="0"/>
                <a:cs typeface="Times New Roman" pitchFamily="18" charset="0"/>
              </a:rPr>
              <a:t>cá</a:t>
            </a:r>
            <a:r>
              <a:rPr kumimoji="0" lang="en-US" sz="3200" b="1" i="0"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rgbClr val="002060"/>
                </a:solidFill>
                <a:effectLst/>
                <a:latin typeface="Times New Roman" pitchFamily="18" charset="0"/>
                <a:ea typeface="Calibri" pitchFamily="34" charset="0"/>
                <a:cs typeface="Times New Roman" pitchFamily="18" charset="0"/>
              </a:rPr>
              <a:t>được</a:t>
            </a:r>
            <a:r>
              <a:rPr kumimoji="0" lang="en-US" sz="3200" b="1" i="0"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rgbClr val="002060"/>
                </a:solidFill>
                <a:effectLst/>
                <a:latin typeface="Times New Roman" pitchFamily="18" charset="0"/>
                <a:ea typeface="Calibri" pitchFamily="34" charset="0"/>
                <a:cs typeface="Times New Roman" pitchFamily="18" charset="0"/>
              </a:rPr>
              <a:t>mẹ</a:t>
            </a:r>
            <a:r>
              <a:rPr kumimoji="0" lang="en-US" sz="3200" b="1" i="0"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rgbClr val="002060"/>
                </a:solidFill>
                <a:effectLst/>
                <a:latin typeface="Times New Roman" pitchFamily="18" charset="0"/>
                <a:ea typeface="Calibri" pitchFamily="34" charset="0"/>
                <a:cs typeface="Times New Roman" pitchFamily="18" charset="0"/>
              </a:rPr>
              <a:t>tôi</a:t>
            </a:r>
            <a:r>
              <a:rPr kumimoji="0" lang="en-US" sz="3200" b="1" i="0"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rgbClr val="002060"/>
                </a:solidFill>
                <a:effectLst/>
                <a:latin typeface="Times New Roman" pitchFamily="18" charset="0"/>
                <a:ea typeface="Calibri" pitchFamily="34" charset="0"/>
                <a:cs typeface="Times New Roman" pitchFamily="18" charset="0"/>
              </a:rPr>
              <a:t>thả</a:t>
            </a:r>
            <a:r>
              <a:rPr kumimoji="0" lang="en-US" sz="3200" b="1" i="0"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rgbClr val="002060"/>
                </a:solidFill>
                <a:effectLst/>
                <a:latin typeface="Times New Roman" pitchFamily="18" charset="0"/>
                <a:ea typeface="Calibri" pitchFamily="34" charset="0"/>
                <a:cs typeface="Times New Roman" pitchFamily="18" charset="0"/>
              </a:rPr>
              <a:t>xuống</a:t>
            </a:r>
            <a:r>
              <a:rPr kumimoji="0" lang="en-US" sz="3200" b="1" i="0"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rgbClr val="002060"/>
                </a:solidFill>
                <a:effectLst/>
                <a:latin typeface="Times New Roman" pitchFamily="18" charset="0"/>
                <a:ea typeface="Calibri" pitchFamily="34" charset="0"/>
                <a:cs typeface="Times New Roman" pitchFamily="18" charset="0"/>
              </a:rPr>
              <a:t>hồ</a:t>
            </a:r>
            <a:r>
              <a:rPr kumimoji="0" lang="en-US" sz="3200" b="1" i="0"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a:t>
            </a:r>
            <a:endParaRPr kumimoji="0" lang="en-US" sz="1600" b="1" i="0" u="none" strike="noStrike" cap="none" normalizeH="0" baseline="0" dirty="0">
              <a:ln>
                <a:noFill/>
              </a:ln>
              <a:solidFill>
                <a:srgbClr val="002060"/>
              </a:solidFill>
              <a:effectLst/>
              <a:latin typeface="Times New Roman" pitchFamily="18" charset="0"/>
              <a:cs typeface="Times New Roman" pitchFamily="18" charset="0"/>
            </a:endParaRPr>
          </a:p>
        </p:txBody>
      </p:sp>
      <p:pic>
        <p:nvPicPr>
          <p:cNvPr id="14" name="图片 15">
            <a:extLst>
              <a:ext uri="{FF2B5EF4-FFF2-40B4-BE49-F238E27FC236}">
                <a16:creationId xmlns:a16="http://schemas.microsoft.com/office/drawing/2014/main" id="{95F023A2-CBDA-9041-BB7F-6F91D8A2C2FF}"/>
              </a:ext>
            </a:extLst>
          </p:cNvPr>
          <p:cNvPicPr>
            <a:picLocks noChangeAspect="1"/>
          </p:cNvPicPr>
          <p:nvPr/>
        </p:nvPicPr>
        <p:blipFill>
          <a:blip r:embed="rId3" cstate="print">
            <a:extLst>
              <a:ext uri="{28A0092B-C50C-407E-A947-70E740481C1C}">
                <a14:useLocalDpi xmlns:a14="http://schemas.microsoft.com/office/drawing/2010/main" val="0"/>
              </a:ext>
            </a:extLst>
          </a:blip>
          <a:srcRect l="42544" t="45220" r="19361"/>
          <a:stretch>
            <a:fillRect/>
          </a:stretch>
        </p:blipFill>
        <p:spPr>
          <a:xfrm>
            <a:off x="524053" y="4254196"/>
            <a:ext cx="1277396" cy="991918"/>
          </a:xfrm>
          <a:prstGeom prst="rect">
            <a:avLst/>
          </a:prstGeom>
        </p:spPr>
      </p:pic>
      <p:cxnSp>
        <p:nvCxnSpPr>
          <p:cNvPr id="3" name="Straight Connector 2">
            <a:extLst>
              <a:ext uri="{FF2B5EF4-FFF2-40B4-BE49-F238E27FC236}">
                <a16:creationId xmlns:a16="http://schemas.microsoft.com/office/drawing/2014/main" id="{3D1A9482-6456-A44C-A398-4A168C45B9EA}"/>
              </a:ext>
            </a:extLst>
          </p:cNvPr>
          <p:cNvCxnSpPr/>
          <p:nvPr/>
        </p:nvCxnSpPr>
        <p:spPr>
          <a:xfrm>
            <a:off x="3147238" y="2481616"/>
            <a:ext cx="61668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789057A-65FD-0542-8D25-613644754634}"/>
              </a:ext>
            </a:extLst>
          </p:cNvPr>
          <p:cNvCxnSpPr>
            <a:cxnSpLocks/>
          </p:cNvCxnSpPr>
          <p:nvPr/>
        </p:nvCxnSpPr>
        <p:spPr>
          <a:xfrm>
            <a:off x="3763927" y="3707145"/>
            <a:ext cx="108452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01B9378-F05A-4A44-8468-C0D8CA974336}"/>
              </a:ext>
            </a:extLst>
          </p:cNvPr>
          <p:cNvCxnSpPr>
            <a:cxnSpLocks/>
          </p:cNvCxnSpPr>
          <p:nvPr/>
        </p:nvCxnSpPr>
        <p:spPr>
          <a:xfrm>
            <a:off x="3763927" y="5012826"/>
            <a:ext cx="108452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83720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9"/>
                                        </p:tgtEl>
                                      </p:cBhvr>
                                    </p:animEffect>
                                    <p:animScale>
                                      <p:cBhvr>
                                        <p:cTn id="36" dur="250" autoRev="1" fill="hold"/>
                                        <p:tgtEl>
                                          <p:spTgt spid="9"/>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dissolv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14"/>
                                        </p:tgtEl>
                                      </p:cBhvr>
                                    </p:animEffect>
                                    <p:animScale>
                                      <p:cBhvr>
                                        <p:cTn id="53" dur="250" autoRev="1" fill="hold"/>
                                        <p:tgtEl>
                                          <p:spTgt spid="14"/>
                                        </p:tgtEl>
                                      </p:cBhvr>
                                      <p:by x="105000" y="105000"/>
                                    </p:animScale>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dissolve">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blinds(horizontal)">
                                      <p:cBhvr>
                                        <p:cTn id="63" dur="500"/>
                                        <p:tgtEl>
                                          <p:spTgt spid="3"/>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blinds(horizontal)">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blinds(horizontal)">
                                      <p:cBhvr>
                                        <p:cTn id="7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46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11">
            <a:extLst>
              <a:ext uri="{FF2B5EF4-FFF2-40B4-BE49-F238E27FC236}">
                <a16:creationId xmlns:a16="http://schemas.microsoft.com/office/drawing/2014/main" id="{5C7D54BE-8E20-47A8-9FF1-D56401E7B6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3810" y="5583354"/>
            <a:ext cx="3295668" cy="1682738"/>
          </a:xfrm>
          <a:prstGeom prst="rect">
            <a:avLst/>
          </a:prstGeom>
        </p:spPr>
      </p:pic>
      <p:pic>
        <p:nvPicPr>
          <p:cNvPr id="5" name="图片 9">
            <a:extLst>
              <a:ext uri="{FF2B5EF4-FFF2-40B4-BE49-F238E27FC236}">
                <a16:creationId xmlns:a16="http://schemas.microsoft.com/office/drawing/2014/main" id="{571A5837-A22D-4DE7-B0AD-13F1D3E250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910" t="70556" r="6847" b="-1"/>
          <a:stretch/>
        </p:blipFill>
        <p:spPr>
          <a:xfrm>
            <a:off x="559558" y="450380"/>
            <a:ext cx="1288040" cy="1385375"/>
          </a:xfrm>
          <a:prstGeom prst="rect">
            <a:avLst/>
          </a:prstGeom>
        </p:spPr>
      </p:pic>
      <p:sp>
        <p:nvSpPr>
          <p:cNvPr id="6" name="Rectangle 1"/>
          <p:cNvSpPr>
            <a:spLocks noChangeArrowheads="1"/>
          </p:cNvSpPr>
          <p:nvPr/>
        </p:nvSpPr>
        <p:spPr bwMode="auto">
          <a:xfrm>
            <a:off x="2210938" y="900754"/>
            <a:ext cx="7762402"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Bài</a:t>
            </a:r>
            <a:r>
              <a:rPr kumimoji="0" lang="en-US" sz="32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tập</a:t>
            </a:r>
            <a:r>
              <a:rPr kumimoji="0" lang="en-US" sz="32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nhanh</a:t>
            </a:r>
            <a:r>
              <a:rPr kumimoji="0" lang="en-US" sz="32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Tích</a:t>
            </a:r>
            <a:r>
              <a:rPr kumimoji="0" lang="en-US" sz="32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vào</a:t>
            </a:r>
            <a:r>
              <a:rPr kumimoji="0" lang="en-US" sz="32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ô</a:t>
            </a:r>
            <a:r>
              <a:rPr kumimoji="0" lang="en-US" sz="32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phù</a:t>
            </a:r>
            <a:r>
              <a:rPr kumimoji="0" lang="en-US" sz="32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hợp</a:t>
            </a:r>
            <a:endParaRPr kumimoji="0" lang="en-US" sz="1600" b="1" i="0" u="none" strike="noStrike" cap="none" normalizeH="0" baseline="0" dirty="0">
              <a:ln>
                <a:noFill/>
              </a:ln>
              <a:solidFill>
                <a:srgbClr val="FF0000"/>
              </a:solidFill>
              <a:effectLst/>
              <a:latin typeface="Times New Roman" pitchFamily="18" charset="0"/>
              <a:cs typeface="Times New Roman" pitchFamily="18" charset="0"/>
            </a:endParaRPr>
          </a:p>
        </p:txBody>
      </p:sp>
      <p:graphicFrame>
        <p:nvGraphicFramePr>
          <p:cNvPr id="13" name="Group 51">
            <a:extLst>
              <a:ext uri="{FF2B5EF4-FFF2-40B4-BE49-F238E27FC236}">
                <a16:creationId xmlns:a16="http://schemas.microsoft.com/office/drawing/2014/main" id="{C83AF21D-D5C9-7D48-ADE1-569452FD185E}"/>
              </a:ext>
            </a:extLst>
          </p:cNvPr>
          <p:cNvGraphicFramePr>
            <a:graphicFrameLocks noGrp="1"/>
          </p:cNvGraphicFramePr>
          <p:nvPr>
            <p:extLst>
              <p:ext uri="{D42A27DB-BD31-4B8C-83A1-F6EECF244321}">
                <p14:modId xmlns:p14="http://schemas.microsoft.com/office/powerpoint/2010/main" val="858862118"/>
              </p:ext>
            </p:extLst>
          </p:nvPr>
        </p:nvGraphicFramePr>
        <p:xfrm>
          <a:off x="939455" y="1965589"/>
          <a:ext cx="10305368" cy="3317842"/>
        </p:xfrm>
        <a:graphic>
          <a:graphicData uri="http://schemas.openxmlformats.org/drawingml/2006/table">
            <a:tbl>
              <a:tblPr/>
              <a:tblGrid>
                <a:gridCol w="7598026">
                  <a:extLst>
                    <a:ext uri="{9D8B030D-6E8A-4147-A177-3AD203B41FA5}">
                      <a16:colId xmlns:a16="http://schemas.microsoft.com/office/drawing/2014/main" val="20000"/>
                    </a:ext>
                  </a:extLst>
                </a:gridCol>
                <a:gridCol w="1484671">
                  <a:extLst>
                    <a:ext uri="{9D8B030D-6E8A-4147-A177-3AD203B41FA5}">
                      <a16:colId xmlns:a16="http://schemas.microsoft.com/office/drawing/2014/main" val="20001"/>
                    </a:ext>
                  </a:extLst>
                </a:gridCol>
                <a:gridCol w="1222671">
                  <a:extLst>
                    <a:ext uri="{9D8B030D-6E8A-4147-A177-3AD203B41FA5}">
                      <a16:colId xmlns:a16="http://schemas.microsoft.com/office/drawing/2014/main" val="20002"/>
                    </a:ext>
                  </a:extLst>
                </a:gridCol>
              </a:tblGrid>
              <a:tr h="6587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solidFill>
                            <a:srgbClr val="000066"/>
                          </a:solidFill>
                          <a:effectLst/>
                          <a:latin typeface="Times New Roman" pitchFamily="18" charset="0"/>
                          <a:cs typeface="Times New Roman" pitchFamily="18" charset="0"/>
                        </a:rPr>
                        <a:t>Ví</a:t>
                      </a:r>
                      <a:r>
                        <a:rPr kumimoji="0" lang="en-US" sz="2800" b="1" i="0" u="none" strike="noStrike" cap="none" normalizeH="0" baseline="0" dirty="0">
                          <a:ln>
                            <a:noFill/>
                          </a:ln>
                          <a:solidFill>
                            <a:srgbClr val="000066"/>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66"/>
                          </a:solidFill>
                          <a:effectLst/>
                          <a:latin typeface="Times New Roman" pitchFamily="18" charset="0"/>
                          <a:cs typeface="Times New Roman" pitchFamily="18" charset="0"/>
                        </a:rPr>
                        <a:t>dụ</a:t>
                      </a:r>
                      <a:endParaRPr kumimoji="0" lang="en-US" sz="2800" b="1" i="0" u="none" strike="noStrike" cap="none" normalizeH="0" baseline="0" dirty="0">
                        <a:ln>
                          <a:noFill/>
                        </a:ln>
                        <a:solidFill>
                          <a:srgbClr val="000066"/>
                        </a:solidFill>
                        <a:effectLst/>
                        <a:latin typeface="Times New Roman" pitchFamily="18" charset="0"/>
                        <a:cs typeface="Times New Roman" pitchFamily="18" charset="0"/>
                      </a:endParaRPr>
                    </a:p>
                  </a:txBody>
                  <a:tcPr marL="121920" marR="121920" horzOverflow="overflow">
                    <a:lnL w="6350" cap="flat" cmpd="sng" algn="ctr">
                      <a:solidFill>
                        <a:srgbClr val="0033CC"/>
                      </a:solidFill>
                      <a:prstDash val="solid"/>
                      <a:round/>
                      <a:headEnd type="none" w="med" len="med"/>
                      <a:tailEnd type="none" w="med" len="med"/>
                    </a:lnL>
                    <a:lnR w="6350" cap="flat" cmpd="sng" algn="ctr">
                      <a:solidFill>
                        <a:srgbClr val="0033CC"/>
                      </a:solidFill>
                      <a:prstDash val="solid"/>
                      <a:round/>
                      <a:headEnd type="none" w="med" len="med"/>
                      <a:tailEnd type="none" w="med" len="med"/>
                    </a:lnR>
                    <a:lnT w="6350" cap="flat" cmpd="sng" algn="ctr">
                      <a:solidFill>
                        <a:srgbClr val="0033CC"/>
                      </a:solidFill>
                      <a:prstDash val="solid"/>
                      <a:round/>
                      <a:headEnd type="none" w="med" len="med"/>
                      <a:tailEnd type="none" w="med" len="med"/>
                    </a:lnT>
                    <a:lnB w="635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C00000"/>
                          </a:solidFill>
                          <a:effectLst/>
                          <a:latin typeface="Times New Roman" pitchFamily="18" charset="0"/>
                          <a:cs typeface="Times New Roman" pitchFamily="18" charset="0"/>
                        </a:rPr>
                        <a:t>CCĐ</a:t>
                      </a:r>
                    </a:p>
                  </a:txBody>
                  <a:tcPr marL="121920" marR="121920" anchor="ctr" horzOverflow="overflow">
                    <a:lnL w="6350" cap="flat" cmpd="sng" algn="ctr">
                      <a:solidFill>
                        <a:srgbClr val="0033CC"/>
                      </a:solidFill>
                      <a:prstDash val="solid"/>
                      <a:round/>
                      <a:headEnd type="none" w="med" len="med"/>
                      <a:tailEnd type="none" w="med" len="med"/>
                    </a:lnL>
                    <a:lnR w="6350" cap="flat" cmpd="sng" algn="ctr">
                      <a:solidFill>
                        <a:srgbClr val="0033CC"/>
                      </a:solidFill>
                      <a:prstDash val="solid"/>
                      <a:round/>
                      <a:headEnd type="none" w="med" len="med"/>
                      <a:tailEnd type="none" w="med" len="med"/>
                    </a:lnR>
                    <a:lnT w="6350" cap="flat" cmpd="sng" algn="ctr">
                      <a:solidFill>
                        <a:srgbClr val="0033CC"/>
                      </a:solidFill>
                      <a:prstDash val="solid"/>
                      <a:round/>
                      <a:headEnd type="none" w="med" len="med"/>
                      <a:tailEnd type="none" w="med" len="med"/>
                    </a:lnT>
                    <a:lnB w="635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CBĐ</a:t>
                      </a:r>
                    </a:p>
                  </a:txBody>
                  <a:tcPr marL="121920" marR="121920" anchor="ctr" horzOverflow="overflow">
                    <a:lnL w="6350" cap="flat" cmpd="sng" algn="ctr">
                      <a:solidFill>
                        <a:srgbClr val="0033CC"/>
                      </a:solidFill>
                      <a:prstDash val="solid"/>
                      <a:round/>
                      <a:headEnd type="none" w="med" len="med"/>
                      <a:tailEnd type="none" w="med" len="med"/>
                    </a:lnL>
                    <a:lnR w="6350" cap="flat" cmpd="sng" algn="ctr">
                      <a:solidFill>
                        <a:srgbClr val="0033CC"/>
                      </a:solidFill>
                      <a:prstDash val="solid"/>
                      <a:round/>
                      <a:headEnd type="none" w="med" len="med"/>
                      <a:tailEnd type="none" w="med" len="med"/>
                    </a:lnR>
                    <a:lnT w="6350" cap="flat" cmpd="sng" algn="ctr">
                      <a:solidFill>
                        <a:srgbClr val="0033CC"/>
                      </a:solidFill>
                      <a:prstDash val="solid"/>
                      <a:round/>
                      <a:headEnd type="none" w="med" len="med"/>
                      <a:tailEnd type="none" w="med" len="med"/>
                    </a:lnT>
                    <a:lnB w="6350" cap="flat" cmpd="sng" algn="ctr">
                      <a:solidFill>
                        <a:srgbClr val="0033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635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Times New Roman" pitchFamily="18" charset="0"/>
                          <a:cs typeface="Times New Roman" pitchFamily="18" charset="0"/>
                        </a:rPr>
                        <a:t>1.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Bạn</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Lan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được</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các</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bạn</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trong</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lớp</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yêu</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mến</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a:t>
                      </a:r>
                    </a:p>
                  </a:txBody>
                  <a:tcPr marL="121920" marR="121920" horzOverflow="overflow">
                    <a:lnL w="6350" cap="flat" cmpd="sng" algn="ctr">
                      <a:solidFill>
                        <a:srgbClr val="0033CC"/>
                      </a:solidFill>
                      <a:prstDash val="solid"/>
                      <a:round/>
                      <a:headEnd type="none" w="med" len="med"/>
                      <a:tailEnd type="none" w="med" len="med"/>
                    </a:lnL>
                    <a:lnR w="6350" cap="flat" cmpd="sng" algn="ctr">
                      <a:solidFill>
                        <a:srgbClr val="0033CC"/>
                      </a:solidFill>
                      <a:prstDash val="solid"/>
                      <a:round/>
                      <a:headEnd type="none" w="med" len="med"/>
                      <a:tailEnd type="none" w="med" len="med"/>
                    </a:lnR>
                    <a:lnT w="6350" cap="flat" cmpd="sng" algn="ctr">
                      <a:solidFill>
                        <a:srgbClr val="0033CC"/>
                      </a:solidFill>
                      <a:prstDash val="solid"/>
                      <a:round/>
                      <a:headEnd type="none" w="med" len="med"/>
                      <a:tailEnd type="none" w="med" len="med"/>
                    </a:lnT>
                    <a:lnB w="635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marL="121920" marR="121920" horzOverflow="overflow">
                    <a:lnL w="6350" cap="flat" cmpd="sng" algn="ctr">
                      <a:solidFill>
                        <a:srgbClr val="0033CC"/>
                      </a:solidFill>
                      <a:prstDash val="solid"/>
                      <a:round/>
                      <a:headEnd type="none" w="med" len="med"/>
                      <a:tailEnd type="none" w="med" len="med"/>
                    </a:lnL>
                    <a:lnR w="6350" cap="flat" cmpd="sng" algn="ctr">
                      <a:solidFill>
                        <a:srgbClr val="0033CC"/>
                      </a:solidFill>
                      <a:prstDash val="solid"/>
                      <a:round/>
                      <a:headEnd type="none" w="med" len="med"/>
                      <a:tailEnd type="none" w="med" len="med"/>
                    </a:lnR>
                    <a:lnT w="6350" cap="flat" cmpd="sng" algn="ctr">
                      <a:solidFill>
                        <a:srgbClr val="0033CC"/>
                      </a:solidFill>
                      <a:prstDash val="solid"/>
                      <a:round/>
                      <a:headEnd type="none" w="med" len="med"/>
                      <a:tailEnd type="none" w="med" len="med"/>
                    </a:lnT>
                    <a:lnB w="635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L="121920" marR="121920" horzOverflow="overflow">
                    <a:lnL w="6350" cap="flat" cmpd="sng" algn="ctr">
                      <a:solidFill>
                        <a:srgbClr val="0033CC"/>
                      </a:solidFill>
                      <a:prstDash val="solid"/>
                      <a:round/>
                      <a:headEnd type="none" w="med" len="med"/>
                      <a:tailEnd type="none" w="med" len="med"/>
                    </a:lnL>
                    <a:lnR w="6350" cap="flat" cmpd="sng" algn="ctr">
                      <a:solidFill>
                        <a:srgbClr val="0033CC"/>
                      </a:solidFill>
                      <a:prstDash val="solid"/>
                      <a:round/>
                      <a:headEnd type="none" w="med" len="med"/>
                      <a:tailEnd type="none" w="med" len="med"/>
                    </a:lnR>
                    <a:lnT w="6350" cap="flat" cmpd="sng" algn="ctr">
                      <a:solidFill>
                        <a:srgbClr val="0033CC"/>
                      </a:solidFill>
                      <a:prstDash val="solid"/>
                      <a:round/>
                      <a:headEnd type="none" w="med" len="med"/>
                      <a:tailEnd type="none" w="med" len="med"/>
                    </a:lnT>
                    <a:lnB w="6350" cap="flat" cmpd="sng" algn="ctr">
                      <a:solidFill>
                        <a:srgbClr val="0033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6516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Times New Roman" pitchFamily="18" charset="0"/>
                          <a:cs typeface="Times New Roman" pitchFamily="18" charset="0"/>
                        </a:rPr>
                        <a:t>2.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Bác</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lao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công</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quét</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dọn</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trường</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học</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a:t>
                      </a:r>
                    </a:p>
                  </a:txBody>
                  <a:tcPr marL="121920" marR="121920" horzOverflow="overflow">
                    <a:lnL w="6350" cap="flat" cmpd="sng" algn="ctr">
                      <a:solidFill>
                        <a:srgbClr val="0033CC"/>
                      </a:solidFill>
                      <a:prstDash val="solid"/>
                      <a:round/>
                      <a:headEnd type="none" w="med" len="med"/>
                      <a:tailEnd type="none" w="med" len="med"/>
                    </a:lnL>
                    <a:lnR w="6350" cap="flat" cmpd="sng" algn="ctr">
                      <a:solidFill>
                        <a:srgbClr val="0033CC"/>
                      </a:solidFill>
                      <a:prstDash val="solid"/>
                      <a:round/>
                      <a:headEnd type="none" w="med" len="med"/>
                      <a:tailEnd type="none" w="med" len="med"/>
                    </a:lnR>
                    <a:lnT w="6350" cap="flat" cmpd="sng" algn="ctr">
                      <a:solidFill>
                        <a:srgbClr val="0033CC"/>
                      </a:solidFill>
                      <a:prstDash val="solid"/>
                      <a:round/>
                      <a:headEnd type="none" w="med" len="med"/>
                      <a:tailEnd type="none" w="med" len="med"/>
                    </a:lnT>
                    <a:lnB w="635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L="121920" marR="121920" horzOverflow="overflow">
                    <a:lnL w="6350" cap="flat" cmpd="sng" algn="ctr">
                      <a:solidFill>
                        <a:srgbClr val="0033CC"/>
                      </a:solidFill>
                      <a:prstDash val="solid"/>
                      <a:round/>
                      <a:headEnd type="none" w="med" len="med"/>
                      <a:tailEnd type="none" w="med" len="med"/>
                    </a:lnL>
                    <a:lnR w="6350" cap="flat" cmpd="sng" algn="ctr">
                      <a:solidFill>
                        <a:srgbClr val="0033CC"/>
                      </a:solidFill>
                      <a:prstDash val="solid"/>
                      <a:round/>
                      <a:headEnd type="none" w="med" len="med"/>
                      <a:tailEnd type="none" w="med" len="med"/>
                    </a:lnR>
                    <a:lnT w="6350" cap="flat" cmpd="sng" algn="ctr">
                      <a:solidFill>
                        <a:srgbClr val="0033CC"/>
                      </a:solidFill>
                      <a:prstDash val="solid"/>
                      <a:round/>
                      <a:headEnd type="none" w="med" len="med"/>
                      <a:tailEnd type="none" w="med" len="med"/>
                    </a:lnT>
                    <a:lnB w="635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marL="121920" marR="121920" horzOverflow="overflow">
                    <a:lnL w="6350" cap="flat" cmpd="sng" algn="ctr">
                      <a:solidFill>
                        <a:srgbClr val="0033CC"/>
                      </a:solidFill>
                      <a:prstDash val="solid"/>
                      <a:round/>
                      <a:headEnd type="none" w="med" len="med"/>
                      <a:tailEnd type="none" w="med" len="med"/>
                    </a:lnL>
                    <a:lnR w="6350" cap="flat" cmpd="sng" algn="ctr">
                      <a:solidFill>
                        <a:srgbClr val="0033CC"/>
                      </a:solidFill>
                      <a:prstDash val="solid"/>
                      <a:round/>
                      <a:headEnd type="none" w="med" len="med"/>
                      <a:tailEnd type="none" w="med" len="med"/>
                    </a:lnR>
                    <a:lnT w="6350" cap="flat" cmpd="sng" algn="ctr">
                      <a:solidFill>
                        <a:srgbClr val="0033CC"/>
                      </a:solidFill>
                      <a:prstDash val="solid"/>
                      <a:round/>
                      <a:headEnd type="none" w="med" len="med"/>
                      <a:tailEnd type="none" w="med" len="med"/>
                    </a:lnT>
                    <a:lnB w="6350" cap="flat" cmpd="sng" algn="ctr">
                      <a:solidFill>
                        <a:srgbClr val="0033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6516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Times New Roman" pitchFamily="18" charset="0"/>
                          <a:cs typeface="Times New Roman" pitchFamily="18" charset="0"/>
                        </a:rPr>
                        <a:t>3.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Những</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chú</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kiến</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mang</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lá</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về</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chất</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đầy</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tổ</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a:t>
                      </a:r>
                    </a:p>
                  </a:txBody>
                  <a:tcPr marL="121920" marR="121920" horzOverflow="overflow">
                    <a:lnL w="6350" cap="flat" cmpd="sng" algn="ctr">
                      <a:solidFill>
                        <a:srgbClr val="0033CC"/>
                      </a:solidFill>
                      <a:prstDash val="solid"/>
                      <a:round/>
                      <a:headEnd type="none" w="med" len="med"/>
                      <a:tailEnd type="none" w="med" len="med"/>
                    </a:lnL>
                    <a:lnR w="6350" cap="flat" cmpd="sng" algn="ctr">
                      <a:solidFill>
                        <a:srgbClr val="0033CC"/>
                      </a:solidFill>
                      <a:prstDash val="solid"/>
                      <a:round/>
                      <a:headEnd type="none" w="med" len="med"/>
                      <a:tailEnd type="none" w="med" len="med"/>
                    </a:lnR>
                    <a:lnT w="6350" cap="flat" cmpd="sng" algn="ctr">
                      <a:solidFill>
                        <a:srgbClr val="0033CC"/>
                      </a:solidFill>
                      <a:prstDash val="solid"/>
                      <a:round/>
                      <a:headEnd type="none" w="med" len="med"/>
                      <a:tailEnd type="none" w="med" len="med"/>
                    </a:lnT>
                    <a:lnB w="635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marL="121920" marR="121920" horzOverflow="overflow">
                    <a:lnL w="6350" cap="flat" cmpd="sng" algn="ctr">
                      <a:solidFill>
                        <a:srgbClr val="0033CC"/>
                      </a:solidFill>
                      <a:prstDash val="solid"/>
                      <a:round/>
                      <a:headEnd type="none" w="med" len="med"/>
                      <a:tailEnd type="none" w="med" len="med"/>
                    </a:lnL>
                    <a:lnR w="6350" cap="flat" cmpd="sng" algn="ctr">
                      <a:solidFill>
                        <a:srgbClr val="0033CC"/>
                      </a:solidFill>
                      <a:prstDash val="solid"/>
                      <a:round/>
                      <a:headEnd type="none" w="med" len="med"/>
                      <a:tailEnd type="none" w="med" len="med"/>
                    </a:lnR>
                    <a:lnT w="6350" cap="flat" cmpd="sng" algn="ctr">
                      <a:solidFill>
                        <a:srgbClr val="0033CC"/>
                      </a:solidFill>
                      <a:prstDash val="solid"/>
                      <a:round/>
                      <a:headEnd type="none" w="med" len="med"/>
                      <a:tailEnd type="none" w="med" len="med"/>
                    </a:lnT>
                    <a:lnB w="635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marL="121920" marR="121920" horzOverflow="overflow">
                    <a:lnL w="6350" cap="flat" cmpd="sng" algn="ctr">
                      <a:solidFill>
                        <a:srgbClr val="0033CC"/>
                      </a:solidFill>
                      <a:prstDash val="solid"/>
                      <a:round/>
                      <a:headEnd type="none" w="med" len="med"/>
                      <a:tailEnd type="none" w="med" len="med"/>
                    </a:lnL>
                    <a:lnR w="6350" cap="flat" cmpd="sng" algn="ctr">
                      <a:solidFill>
                        <a:srgbClr val="0033CC"/>
                      </a:solidFill>
                      <a:prstDash val="solid"/>
                      <a:round/>
                      <a:headEnd type="none" w="med" len="med"/>
                      <a:tailEnd type="none" w="med" len="med"/>
                    </a:lnR>
                    <a:lnT w="6350" cap="flat" cmpd="sng" algn="ctr">
                      <a:solidFill>
                        <a:srgbClr val="0033CC"/>
                      </a:solidFill>
                      <a:prstDash val="solid"/>
                      <a:round/>
                      <a:headEnd type="none" w="med" len="med"/>
                      <a:tailEnd type="none" w="med" len="med"/>
                    </a:lnT>
                    <a:lnB w="6350" cap="flat" cmpd="sng" algn="ctr">
                      <a:solidFill>
                        <a:srgbClr val="0033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6516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Times New Roman" pitchFamily="18" charset="0"/>
                          <a:cs typeface="Times New Roman" pitchFamily="18" charset="0"/>
                        </a:rPr>
                        <a:t>4.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Ngôi</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nhà</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bị</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bão</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làm</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đổ</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sập</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a:t>
                      </a:r>
                    </a:p>
                  </a:txBody>
                  <a:tcPr marL="121920" marR="121920" horzOverflow="overflow">
                    <a:lnL w="6350" cap="flat" cmpd="sng" algn="ctr">
                      <a:solidFill>
                        <a:srgbClr val="0033CC"/>
                      </a:solidFill>
                      <a:prstDash val="solid"/>
                      <a:round/>
                      <a:headEnd type="none" w="med" len="med"/>
                      <a:tailEnd type="none" w="med" len="med"/>
                    </a:lnL>
                    <a:lnR w="6350" cap="flat" cmpd="sng" algn="ctr">
                      <a:solidFill>
                        <a:srgbClr val="0033CC"/>
                      </a:solidFill>
                      <a:prstDash val="solid"/>
                      <a:round/>
                      <a:headEnd type="none" w="med" len="med"/>
                      <a:tailEnd type="none" w="med" len="med"/>
                    </a:lnR>
                    <a:lnT w="6350" cap="flat" cmpd="sng" algn="ctr">
                      <a:solidFill>
                        <a:srgbClr val="0033CC"/>
                      </a:solidFill>
                      <a:prstDash val="solid"/>
                      <a:round/>
                      <a:headEnd type="none" w="med" len="med"/>
                      <a:tailEnd type="none" w="med" len="med"/>
                    </a:lnT>
                    <a:lnB w="635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marL="121920" marR="121920" horzOverflow="overflow">
                    <a:lnL w="6350" cap="flat" cmpd="sng" algn="ctr">
                      <a:solidFill>
                        <a:srgbClr val="0033CC"/>
                      </a:solidFill>
                      <a:prstDash val="solid"/>
                      <a:round/>
                      <a:headEnd type="none" w="med" len="med"/>
                      <a:tailEnd type="none" w="med" len="med"/>
                    </a:lnL>
                    <a:lnR w="6350" cap="flat" cmpd="sng" algn="ctr">
                      <a:solidFill>
                        <a:srgbClr val="0033CC"/>
                      </a:solidFill>
                      <a:prstDash val="solid"/>
                      <a:round/>
                      <a:headEnd type="none" w="med" len="med"/>
                      <a:tailEnd type="none" w="med" len="med"/>
                    </a:lnR>
                    <a:lnT w="6350" cap="flat" cmpd="sng" algn="ctr">
                      <a:solidFill>
                        <a:srgbClr val="0033CC"/>
                      </a:solidFill>
                      <a:prstDash val="solid"/>
                      <a:round/>
                      <a:headEnd type="none" w="med" len="med"/>
                      <a:tailEnd type="none" w="med" len="med"/>
                    </a:lnT>
                    <a:lnB w="635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marL="121920" marR="121920" horzOverflow="overflow">
                    <a:lnL w="6350" cap="flat" cmpd="sng" algn="ctr">
                      <a:solidFill>
                        <a:srgbClr val="0033CC"/>
                      </a:solidFill>
                      <a:prstDash val="solid"/>
                      <a:round/>
                      <a:headEnd type="none" w="med" len="med"/>
                      <a:tailEnd type="none" w="med" len="med"/>
                    </a:lnL>
                    <a:lnR w="6350" cap="flat" cmpd="sng" algn="ctr">
                      <a:solidFill>
                        <a:srgbClr val="0033CC"/>
                      </a:solidFill>
                      <a:prstDash val="solid"/>
                      <a:round/>
                      <a:headEnd type="none" w="med" len="med"/>
                      <a:tailEnd type="none" w="med" len="med"/>
                    </a:lnR>
                    <a:lnT w="6350" cap="flat" cmpd="sng" algn="ctr">
                      <a:solidFill>
                        <a:srgbClr val="0033CC"/>
                      </a:solidFill>
                      <a:prstDash val="solid"/>
                      <a:round/>
                      <a:headEnd type="none" w="med" len="med"/>
                      <a:tailEnd type="none" w="med" len="med"/>
                    </a:lnT>
                    <a:lnB w="6350" cap="flat" cmpd="sng" algn="ctr">
                      <a:solidFill>
                        <a:srgbClr val="0033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4" name="Text Box 7" descr="Large confetti">
            <a:extLst>
              <a:ext uri="{FF2B5EF4-FFF2-40B4-BE49-F238E27FC236}">
                <a16:creationId xmlns:a16="http://schemas.microsoft.com/office/drawing/2014/main" id="{CD426122-E81E-3A4F-8995-0CB81FB86D31}"/>
              </a:ext>
            </a:extLst>
          </p:cNvPr>
          <p:cNvSpPr txBox="1">
            <a:spLocks noChangeArrowheads="1"/>
          </p:cNvSpPr>
          <p:nvPr/>
        </p:nvSpPr>
        <p:spPr bwMode="auto">
          <a:xfrm>
            <a:off x="10417834" y="2673285"/>
            <a:ext cx="401444" cy="461665"/>
          </a:xfrm>
          <a:prstGeom prst="rect">
            <a:avLst/>
          </a:prstGeom>
          <a:noFill/>
          <a:ln w="9525" algn="ctr">
            <a:noFill/>
            <a:miter lim="800000"/>
            <a:headEnd/>
            <a:tailEnd/>
          </a:ln>
        </p:spPr>
        <p:txBody>
          <a:bodyPr wrap="square">
            <a:spAutoFit/>
          </a:bodyPr>
          <a:lstStyle/>
          <a:p>
            <a:pPr>
              <a:spcBef>
                <a:spcPct val="50000"/>
              </a:spcBef>
            </a:pPr>
            <a:r>
              <a:rPr lang="en-US" sz="2400" b="1" dirty="0">
                <a:solidFill>
                  <a:srgbClr val="0070C0"/>
                </a:solidFill>
                <a:latin typeface=".VnTime" pitchFamily="34" charset="0"/>
              </a:rPr>
              <a:t>X</a:t>
            </a:r>
          </a:p>
        </p:txBody>
      </p:sp>
      <p:sp>
        <p:nvSpPr>
          <p:cNvPr id="15" name="Text Box 7" descr="Large confetti">
            <a:extLst>
              <a:ext uri="{FF2B5EF4-FFF2-40B4-BE49-F238E27FC236}">
                <a16:creationId xmlns:a16="http://schemas.microsoft.com/office/drawing/2014/main" id="{A960FD1C-5738-CF44-9109-C73A0467B6F2}"/>
              </a:ext>
            </a:extLst>
          </p:cNvPr>
          <p:cNvSpPr txBox="1">
            <a:spLocks noChangeArrowheads="1"/>
          </p:cNvSpPr>
          <p:nvPr/>
        </p:nvSpPr>
        <p:spPr bwMode="auto">
          <a:xfrm>
            <a:off x="9099396" y="3385094"/>
            <a:ext cx="401444" cy="461665"/>
          </a:xfrm>
          <a:prstGeom prst="rect">
            <a:avLst/>
          </a:prstGeom>
          <a:noFill/>
          <a:ln w="9525" algn="ctr">
            <a:noFill/>
            <a:miter lim="800000"/>
            <a:headEnd/>
            <a:tailEnd/>
          </a:ln>
        </p:spPr>
        <p:txBody>
          <a:bodyPr wrap="square">
            <a:spAutoFit/>
          </a:bodyPr>
          <a:lstStyle/>
          <a:p>
            <a:pPr>
              <a:spcBef>
                <a:spcPct val="50000"/>
              </a:spcBef>
            </a:pPr>
            <a:r>
              <a:rPr lang="en-US" sz="2400" b="1" dirty="0">
                <a:solidFill>
                  <a:srgbClr val="C00000"/>
                </a:solidFill>
                <a:latin typeface=".VnTime" pitchFamily="34" charset="0"/>
              </a:rPr>
              <a:t>X</a:t>
            </a:r>
          </a:p>
        </p:txBody>
      </p:sp>
      <p:sp>
        <p:nvSpPr>
          <p:cNvPr id="16" name="Text Box 7" descr="Large confetti">
            <a:extLst>
              <a:ext uri="{FF2B5EF4-FFF2-40B4-BE49-F238E27FC236}">
                <a16:creationId xmlns:a16="http://schemas.microsoft.com/office/drawing/2014/main" id="{A0C7F897-A206-B44D-A714-F4C3E9ABF3DB}"/>
              </a:ext>
            </a:extLst>
          </p:cNvPr>
          <p:cNvSpPr txBox="1">
            <a:spLocks noChangeArrowheads="1"/>
          </p:cNvSpPr>
          <p:nvPr/>
        </p:nvSpPr>
        <p:spPr bwMode="auto">
          <a:xfrm>
            <a:off x="9099396" y="4002645"/>
            <a:ext cx="401444" cy="461665"/>
          </a:xfrm>
          <a:prstGeom prst="rect">
            <a:avLst/>
          </a:prstGeom>
          <a:noFill/>
          <a:ln w="9525" algn="ctr">
            <a:noFill/>
            <a:miter lim="800000"/>
            <a:headEnd/>
            <a:tailEnd/>
          </a:ln>
        </p:spPr>
        <p:txBody>
          <a:bodyPr wrap="square">
            <a:spAutoFit/>
          </a:bodyPr>
          <a:lstStyle/>
          <a:p>
            <a:pPr>
              <a:spcBef>
                <a:spcPct val="50000"/>
              </a:spcBef>
            </a:pPr>
            <a:r>
              <a:rPr lang="en-US" sz="2400" b="1" dirty="0">
                <a:solidFill>
                  <a:srgbClr val="C00000"/>
                </a:solidFill>
                <a:latin typeface=".VnTime" pitchFamily="34" charset="0"/>
              </a:rPr>
              <a:t>X</a:t>
            </a:r>
          </a:p>
        </p:txBody>
      </p:sp>
      <p:sp>
        <p:nvSpPr>
          <p:cNvPr id="17" name="Text Box 7" descr="Large confetti">
            <a:extLst>
              <a:ext uri="{FF2B5EF4-FFF2-40B4-BE49-F238E27FC236}">
                <a16:creationId xmlns:a16="http://schemas.microsoft.com/office/drawing/2014/main" id="{35B929BA-30B2-F849-A369-6BAD062C6BDB}"/>
              </a:ext>
            </a:extLst>
          </p:cNvPr>
          <p:cNvSpPr txBox="1">
            <a:spLocks noChangeArrowheads="1"/>
          </p:cNvSpPr>
          <p:nvPr/>
        </p:nvSpPr>
        <p:spPr bwMode="auto">
          <a:xfrm>
            <a:off x="10417834" y="4771257"/>
            <a:ext cx="401444" cy="461665"/>
          </a:xfrm>
          <a:prstGeom prst="rect">
            <a:avLst/>
          </a:prstGeom>
          <a:noFill/>
          <a:ln w="9525" algn="ctr">
            <a:noFill/>
            <a:miter lim="800000"/>
            <a:headEnd/>
            <a:tailEnd/>
          </a:ln>
        </p:spPr>
        <p:txBody>
          <a:bodyPr wrap="square">
            <a:spAutoFit/>
          </a:bodyPr>
          <a:lstStyle/>
          <a:p>
            <a:pPr>
              <a:spcBef>
                <a:spcPct val="50000"/>
              </a:spcBef>
            </a:pPr>
            <a:r>
              <a:rPr lang="en-US" sz="2400" b="1" dirty="0">
                <a:solidFill>
                  <a:srgbClr val="0070C0"/>
                </a:solidFill>
                <a:latin typeface=".VnTime" pitchFamily="34" charset="0"/>
              </a:rPr>
              <a:t>X</a:t>
            </a:r>
          </a:p>
        </p:txBody>
      </p:sp>
    </p:spTree>
    <p:extLst>
      <p:ext uri="{BB962C8B-B14F-4D97-AF65-F5344CB8AC3E}">
        <p14:creationId xmlns:p14="http://schemas.microsoft.com/office/powerpoint/2010/main" val="27483720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ox(i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ox(i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ox(in)">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46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11">
            <a:extLst>
              <a:ext uri="{FF2B5EF4-FFF2-40B4-BE49-F238E27FC236}">
                <a16:creationId xmlns:a16="http://schemas.microsoft.com/office/drawing/2014/main" id="{4DFDBA47-39F9-2C49-A1CF-C60B3259E4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881" y="1916038"/>
            <a:ext cx="5524482" cy="3223226"/>
          </a:xfrm>
          <a:prstGeom prst="rect">
            <a:avLst/>
          </a:prstGeom>
        </p:spPr>
      </p:pic>
      <p:sp>
        <p:nvSpPr>
          <p:cNvPr id="5" name="文本框 43">
            <a:extLst>
              <a:ext uri="{FF2B5EF4-FFF2-40B4-BE49-F238E27FC236}">
                <a16:creationId xmlns:a16="http://schemas.microsoft.com/office/drawing/2014/main" id="{000703ED-1050-7040-8641-36F906311AA2}"/>
              </a:ext>
            </a:extLst>
          </p:cNvPr>
          <p:cNvSpPr txBox="1"/>
          <p:nvPr/>
        </p:nvSpPr>
        <p:spPr>
          <a:xfrm>
            <a:off x="6742228" y="1540790"/>
            <a:ext cx="4513894" cy="3862596"/>
          </a:xfrm>
          <a:prstGeom prst="rect">
            <a:avLst/>
          </a:prstGeom>
          <a:noFill/>
        </p:spPr>
        <p:txBody>
          <a:bodyPr wrap="square" rtlCol="0">
            <a:spAutoFit/>
          </a:bodyPr>
          <a:lstStyle/>
          <a:p>
            <a:pPr algn="ctr"/>
            <a:r>
              <a:rPr lang="en-US" altLang="zh-CN" sz="3500" b="1" dirty="0" err="1">
                <a:solidFill>
                  <a:srgbClr val="FF0000"/>
                </a:solidFill>
                <a:latin typeface="Times New Roman" pitchFamily="18" charset="0"/>
                <a:ea typeface="微软雅黑" panose="020B0503020204020204" pitchFamily="34" charset="-122"/>
                <a:cs typeface="Times New Roman" pitchFamily="18" charset="0"/>
              </a:rPr>
              <a:t>Bài</a:t>
            </a:r>
            <a:r>
              <a:rPr lang="en-US" altLang="zh-CN" sz="3500" b="1" dirty="0">
                <a:solidFill>
                  <a:srgbClr val="FF0000"/>
                </a:solidFill>
                <a:latin typeface="Times New Roman" pitchFamily="18" charset="0"/>
                <a:ea typeface="微软雅黑" panose="020B0503020204020204" pitchFamily="34" charset="-122"/>
                <a:cs typeface="Times New Roman" pitchFamily="18" charset="0"/>
              </a:rPr>
              <a:t> </a:t>
            </a:r>
            <a:r>
              <a:rPr lang="en-US" altLang="zh-CN" sz="3500" b="1" dirty="0" err="1">
                <a:solidFill>
                  <a:srgbClr val="FF0000"/>
                </a:solidFill>
                <a:latin typeface="Times New Roman" pitchFamily="18" charset="0"/>
                <a:ea typeface="微软雅黑" panose="020B0503020204020204" pitchFamily="34" charset="-122"/>
                <a:cs typeface="Times New Roman" pitchFamily="18" charset="0"/>
              </a:rPr>
              <a:t>tập</a:t>
            </a:r>
            <a:r>
              <a:rPr lang="en-US" altLang="zh-CN" sz="3500" b="1" dirty="0">
                <a:solidFill>
                  <a:srgbClr val="FF0000"/>
                </a:solidFill>
                <a:latin typeface="Times New Roman" pitchFamily="18" charset="0"/>
                <a:ea typeface="微软雅黑" panose="020B0503020204020204" pitchFamily="34" charset="-122"/>
                <a:cs typeface="Times New Roman" pitchFamily="18" charset="0"/>
              </a:rPr>
              <a:t> </a:t>
            </a:r>
            <a:r>
              <a:rPr lang="en-US" altLang="zh-CN" sz="3500" b="1" dirty="0" err="1">
                <a:solidFill>
                  <a:srgbClr val="FF0000"/>
                </a:solidFill>
                <a:latin typeface="Times New Roman" pitchFamily="18" charset="0"/>
                <a:ea typeface="微软雅黑" panose="020B0503020204020204" pitchFamily="34" charset="-122"/>
                <a:cs typeface="Times New Roman" pitchFamily="18" charset="0"/>
              </a:rPr>
              <a:t>nhanh</a:t>
            </a:r>
            <a:r>
              <a:rPr lang="en-US" altLang="zh-CN" sz="3500" b="1" dirty="0">
                <a:solidFill>
                  <a:srgbClr val="FF0000"/>
                </a:solidFill>
                <a:latin typeface="Times New Roman" pitchFamily="18" charset="0"/>
                <a:ea typeface="微软雅黑" panose="020B0503020204020204" pitchFamily="34" charset="-122"/>
                <a:cs typeface="Times New Roman" pitchFamily="18" charset="0"/>
              </a:rPr>
              <a:t>:</a:t>
            </a:r>
          </a:p>
          <a:p>
            <a:pPr algn="ctr"/>
            <a:endParaRPr lang="en-US" altLang="zh-CN" sz="3500" b="1" dirty="0">
              <a:solidFill>
                <a:srgbClr val="FF0000"/>
              </a:solidFill>
              <a:latin typeface="Times New Roman" pitchFamily="18" charset="0"/>
              <a:ea typeface="微软雅黑" panose="020B0503020204020204" pitchFamily="34" charset="-122"/>
              <a:cs typeface="Times New Roman" pitchFamily="18" charset="0"/>
            </a:endParaRPr>
          </a:p>
          <a:p>
            <a:pPr algn="ctr"/>
            <a:r>
              <a:rPr lang="vi-VN" altLang="zh-CN" sz="3500" b="1" dirty="0">
                <a:latin typeface="Times New Roman" pitchFamily="18" charset="0"/>
                <a:ea typeface="微软雅黑" panose="020B0503020204020204" pitchFamily="34" charset="-122"/>
                <a:cs typeface="Times New Roman" pitchFamily="18" charset="0"/>
              </a:rPr>
              <a:t>Quan sát hình ảnh, đặt 1 câu chủ động và chuyển câu đó thành câu bị động tương ứng phù hợp với hình.</a:t>
            </a:r>
            <a:endParaRPr lang="zh-CN" altLang="en-US" sz="3500" b="1" dirty="0">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2770160455"/>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selective photo of a girl holding bubbles">
            <a:extLst>
              <a:ext uri="{FF2B5EF4-FFF2-40B4-BE49-F238E27FC236}">
                <a16:creationId xmlns:a16="http://schemas.microsoft.com/office/drawing/2014/main" id="{A52B962B-B141-2B4B-BBC3-B5271835B2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7" b="1457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9F4C93CC-DC0E-B545-90AA-9A293A164960}"/>
              </a:ext>
            </a:extLst>
          </p:cNvPr>
          <p:cNvSpPr/>
          <p:nvPr/>
        </p:nvSpPr>
        <p:spPr>
          <a:xfrm>
            <a:off x="384981" y="535260"/>
            <a:ext cx="2681604" cy="1996068"/>
          </a:xfrm>
          <a:prstGeom prst="ellipse">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spcBef>
                <a:spcPct val="50000"/>
              </a:spcBef>
            </a:pPr>
            <a:r>
              <a:rPr lang="en-US" sz="2800" dirty="0">
                <a:solidFill>
                  <a:srgbClr val="FF0000"/>
                </a:solidFill>
                <a:latin typeface="Times New Roman" pitchFamily="18" charset="0"/>
                <a:cs typeface="Times New Roman" pitchFamily="18" charset="0"/>
              </a:rPr>
              <a:t>CCĐ: </a:t>
            </a:r>
            <a:r>
              <a:rPr lang="en-US" sz="2800" dirty="0" err="1">
                <a:latin typeface="Times New Roman" pitchFamily="18" charset="0"/>
              </a:rPr>
              <a:t>Em</a:t>
            </a:r>
            <a:r>
              <a:rPr lang="en-US" sz="2800" dirty="0">
                <a:latin typeface="Times New Roman" pitchFamily="18" charset="0"/>
              </a:rPr>
              <a:t> </a:t>
            </a:r>
            <a:r>
              <a:rPr lang="en-US" sz="2800" dirty="0" err="1">
                <a:latin typeface="Times New Roman" pitchFamily="18" charset="0"/>
              </a:rPr>
              <a:t>bé</a:t>
            </a:r>
            <a:r>
              <a:rPr lang="en-US" sz="2800" dirty="0">
                <a:latin typeface="Times New Roman" pitchFamily="18" charset="0"/>
              </a:rPr>
              <a:t> </a:t>
            </a:r>
            <a:r>
              <a:rPr lang="en-US" sz="2800" dirty="0" err="1">
                <a:latin typeface="Times New Roman" pitchFamily="18" charset="0"/>
              </a:rPr>
              <a:t>đang</a:t>
            </a:r>
            <a:r>
              <a:rPr lang="en-US" sz="2800" dirty="0">
                <a:latin typeface="Times New Roman" pitchFamily="18" charset="0"/>
              </a:rPr>
              <a:t> </a:t>
            </a:r>
            <a:r>
              <a:rPr lang="en-US" sz="2800" dirty="0" err="1">
                <a:latin typeface="Times New Roman" pitchFamily="18" charset="0"/>
              </a:rPr>
              <a:t>chơi</a:t>
            </a:r>
            <a:r>
              <a:rPr lang="en-US" sz="2800" dirty="0">
                <a:latin typeface="Times New Roman" pitchFamily="18" charset="0"/>
              </a:rPr>
              <a:t> </a:t>
            </a:r>
            <a:r>
              <a:rPr lang="en-US" sz="2800" dirty="0" err="1">
                <a:latin typeface="Times New Roman" pitchFamily="18" charset="0"/>
              </a:rPr>
              <a:t>đùa</a:t>
            </a:r>
            <a:endParaRPr lang="en-US" sz="2400" b="1" dirty="0">
              <a:latin typeface="Times New Roman" pitchFamily="18" charset="0"/>
            </a:endParaRPr>
          </a:p>
        </p:txBody>
      </p:sp>
      <p:sp>
        <p:nvSpPr>
          <p:cNvPr id="5" name="Oval 4">
            <a:extLst>
              <a:ext uri="{FF2B5EF4-FFF2-40B4-BE49-F238E27FC236}">
                <a16:creationId xmlns:a16="http://schemas.microsoft.com/office/drawing/2014/main" id="{060BA39E-0EFE-5C41-9698-5F7347BEA58E}"/>
              </a:ext>
            </a:extLst>
          </p:cNvPr>
          <p:cNvSpPr/>
          <p:nvPr/>
        </p:nvSpPr>
        <p:spPr>
          <a:xfrm>
            <a:off x="8999034" y="669073"/>
            <a:ext cx="2933326" cy="2085277"/>
          </a:xfrm>
          <a:prstGeom prst="ellipse">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spcBef>
                <a:spcPct val="50000"/>
              </a:spcBef>
            </a:pPr>
            <a:r>
              <a:rPr lang="en-US" sz="2800" dirty="0">
                <a:solidFill>
                  <a:srgbClr val="FF0000"/>
                </a:solidFill>
                <a:latin typeface="Times New Roman" pitchFamily="18" charset="0"/>
                <a:cs typeface="Times New Roman" pitchFamily="18" charset="0"/>
              </a:rPr>
              <a:t>CBĐ: </a:t>
            </a:r>
            <a:r>
              <a:rPr lang="en-US" sz="2800" dirty="0">
                <a:latin typeface="Times New Roman" pitchFamily="18" charset="0"/>
                <a:cs typeface="Times New Roman" pitchFamily="18" charset="0"/>
              </a:rPr>
              <a:t>Bong </a:t>
            </a:r>
            <a:r>
              <a:rPr lang="en-US" sz="2800" dirty="0" err="1">
                <a:latin typeface="Times New Roman" pitchFamily="18" charset="0"/>
                <a:cs typeface="Times New Roman" pitchFamily="18" charset="0"/>
              </a:rPr>
              <a:t>bóng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sắp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vỡ</a:t>
            </a:r>
            <a:r>
              <a:rPr lang="en-US" sz="2800" dirty="0">
                <a:latin typeface="Times New Roman" pitchFamily="18" charset="0"/>
                <a:cs typeface="Times New Roman" pitchFamily="18" charset="0"/>
              </a:rPr>
              <a:t> tan</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1361212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ppt_x</p:attrName>
                                        </p:attrNameLst>
                                      </p:cBhvr>
                                      <p:tavLst>
                                        <p:tav tm="0">
                                          <p:val>
                                            <p:strVal val="#ppt_x-.2"/>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two girl playing water">
            <a:extLst>
              <a:ext uri="{FF2B5EF4-FFF2-40B4-BE49-F238E27FC236}">
                <a16:creationId xmlns:a16="http://schemas.microsoft.com/office/drawing/2014/main" id="{0B8F5C42-CF1D-7342-BFBB-4115C6749C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7" b="1483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48BE97C2-24DC-8942-BEA7-87F303C143EA}"/>
              </a:ext>
            </a:extLst>
          </p:cNvPr>
          <p:cNvSpPr/>
          <p:nvPr/>
        </p:nvSpPr>
        <p:spPr>
          <a:xfrm>
            <a:off x="8778053" y="855889"/>
            <a:ext cx="2681604" cy="1996068"/>
          </a:xfrm>
          <a:prstGeom prst="ellipse">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spcBef>
                <a:spcPct val="50000"/>
              </a:spcBef>
            </a:pPr>
            <a:r>
              <a:rPr lang="en-US" sz="2800" dirty="0">
                <a:solidFill>
                  <a:srgbClr val="FF0000"/>
                </a:solidFill>
                <a:latin typeface="Times New Roman" pitchFamily="18" charset="0"/>
                <a:cs typeface="Times New Roman" pitchFamily="18" charset="0"/>
              </a:rPr>
              <a:t>CCĐ: </a:t>
            </a:r>
            <a:r>
              <a:rPr lang="en-US" sz="2800" dirty="0">
                <a:latin typeface="Times New Roman" pitchFamily="18" charset="0"/>
              </a:rPr>
              <a:t>Hai </a:t>
            </a:r>
            <a:r>
              <a:rPr lang="en-US" sz="2800" dirty="0" err="1">
                <a:latin typeface="Times New Roman" pitchFamily="18" charset="0"/>
              </a:rPr>
              <a:t>em</a:t>
            </a:r>
            <a:r>
              <a:rPr lang="en-US" sz="2800" dirty="0">
                <a:latin typeface="Times New Roman" pitchFamily="18" charset="0"/>
              </a:rPr>
              <a:t> </a:t>
            </a:r>
            <a:r>
              <a:rPr lang="en-US" sz="2800" dirty="0" err="1">
                <a:latin typeface="Times New Roman" pitchFamily="18" charset="0"/>
              </a:rPr>
              <a:t>bé</a:t>
            </a:r>
            <a:r>
              <a:rPr lang="en-US" sz="2800" dirty="0">
                <a:latin typeface="Times New Roman" pitchFamily="18" charset="0"/>
              </a:rPr>
              <a:t> </a:t>
            </a:r>
            <a:r>
              <a:rPr lang="en-US" sz="2800" dirty="0" err="1">
                <a:latin typeface="Times New Roman" pitchFamily="18" charset="0"/>
              </a:rPr>
              <a:t>đang</a:t>
            </a:r>
            <a:r>
              <a:rPr lang="en-US" sz="2800" dirty="0">
                <a:latin typeface="Times New Roman" pitchFamily="18" charset="0"/>
              </a:rPr>
              <a:t> </a:t>
            </a:r>
            <a:r>
              <a:rPr lang="en-US" sz="2800" dirty="0" err="1">
                <a:latin typeface="Times New Roman" pitchFamily="18" charset="0"/>
              </a:rPr>
              <a:t>nghịch</a:t>
            </a:r>
            <a:r>
              <a:rPr lang="en-US" sz="2800" dirty="0">
                <a:latin typeface="Times New Roman" pitchFamily="18" charset="0"/>
              </a:rPr>
              <a:t> </a:t>
            </a:r>
            <a:r>
              <a:rPr lang="en-US" sz="2800" dirty="0" err="1">
                <a:latin typeface="Times New Roman" pitchFamily="18" charset="0"/>
              </a:rPr>
              <a:t>nước</a:t>
            </a:r>
            <a:endParaRPr lang="en-US" sz="2400" b="1" dirty="0">
              <a:latin typeface="Times New Roman" pitchFamily="18" charset="0"/>
            </a:endParaRPr>
          </a:p>
        </p:txBody>
      </p:sp>
      <p:sp>
        <p:nvSpPr>
          <p:cNvPr id="5" name="Oval 4">
            <a:extLst>
              <a:ext uri="{FF2B5EF4-FFF2-40B4-BE49-F238E27FC236}">
                <a16:creationId xmlns:a16="http://schemas.microsoft.com/office/drawing/2014/main" id="{47AD3010-684E-B747-B974-F499717A45AA}"/>
              </a:ext>
            </a:extLst>
          </p:cNvPr>
          <p:cNvSpPr/>
          <p:nvPr/>
        </p:nvSpPr>
        <p:spPr>
          <a:xfrm>
            <a:off x="8652192" y="3706563"/>
            <a:ext cx="2933326" cy="2085277"/>
          </a:xfrm>
          <a:prstGeom prst="ellipse">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spcBef>
                <a:spcPct val="50000"/>
              </a:spcBef>
            </a:pPr>
            <a:r>
              <a:rPr lang="en-US" sz="2800" dirty="0">
                <a:solidFill>
                  <a:srgbClr val="FF0000"/>
                </a:solidFill>
                <a:latin typeface="Times New Roman" pitchFamily="18" charset="0"/>
                <a:cs typeface="Times New Roman" pitchFamily="18" charset="0"/>
              </a:rPr>
              <a:t>CBĐ: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bắn</a:t>
            </a:r>
            <a:r>
              <a:rPr lang="en-US" sz="2800" dirty="0">
                <a:latin typeface="Times New Roman" pitchFamily="18" charset="0"/>
                <a:cs typeface="Times New Roman" pitchFamily="18" charset="0"/>
              </a:rPr>
              <a:t> tung </a:t>
            </a:r>
            <a:r>
              <a:rPr lang="en-US" sz="2800" dirty="0" err="1">
                <a:latin typeface="Times New Roman" pitchFamily="18" charset="0"/>
                <a:cs typeface="Times New Roman" pitchFamily="18" charset="0"/>
              </a:rPr>
              <a:t>toé</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779625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ppt_x</p:attrName>
                                        </p:attrNameLst>
                                      </p:cBhvr>
                                      <p:tavLst>
                                        <p:tav tm="0">
                                          <p:val>
                                            <p:strVal val="#ppt_x-.2"/>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man playing soccer">
            <a:extLst>
              <a:ext uri="{FF2B5EF4-FFF2-40B4-BE49-F238E27FC236}">
                <a16:creationId xmlns:a16="http://schemas.microsoft.com/office/drawing/2014/main" id="{885477CA-D8C1-C749-B2B5-3531AF1CF4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822" b="492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7C6C5278-DDBE-5247-BCC6-FD8D0190DABF}"/>
              </a:ext>
            </a:extLst>
          </p:cNvPr>
          <p:cNvSpPr/>
          <p:nvPr/>
        </p:nvSpPr>
        <p:spPr>
          <a:xfrm>
            <a:off x="527432" y="4608082"/>
            <a:ext cx="2681604" cy="1996068"/>
          </a:xfrm>
          <a:prstGeom prst="ellipse">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spcBef>
                <a:spcPct val="50000"/>
              </a:spcBef>
            </a:pPr>
            <a:r>
              <a:rPr lang="en-US" sz="2800" dirty="0">
                <a:solidFill>
                  <a:srgbClr val="FF0000"/>
                </a:solidFill>
                <a:latin typeface="Times New Roman" pitchFamily="18" charset="0"/>
                <a:cs typeface="Times New Roman" pitchFamily="18" charset="0"/>
              </a:rPr>
              <a:t>CCĐ: </a:t>
            </a:r>
            <a:r>
              <a:rPr lang="en-US" sz="2800" dirty="0" err="1">
                <a:latin typeface="Times New Roman" pitchFamily="18" charset="0"/>
              </a:rPr>
              <a:t>Cầu</a:t>
            </a:r>
            <a:r>
              <a:rPr lang="en-US" sz="2800" dirty="0">
                <a:latin typeface="Times New Roman" pitchFamily="18" charset="0"/>
              </a:rPr>
              <a:t> </a:t>
            </a:r>
            <a:r>
              <a:rPr lang="en-US" sz="2800" dirty="0" err="1">
                <a:latin typeface="Times New Roman" pitchFamily="18" charset="0"/>
              </a:rPr>
              <a:t>thủ</a:t>
            </a:r>
            <a:r>
              <a:rPr lang="en-US" sz="2800" dirty="0">
                <a:latin typeface="Times New Roman" pitchFamily="18" charset="0"/>
              </a:rPr>
              <a:t> </a:t>
            </a:r>
            <a:r>
              <a:rPr lang="en-US" sz="2800" dirty="0" err="1">
                <a:latin typeface="Times New Roman" pitchFamily="18" charset="0"/>
              </a:rPr>
              <a:t>chơi</a:t>
            </a:r>
            <a:r>
              <a:rPr lang="en-US" sz="2800" dirty="0">
                <a:latin typeface="Times New Roman" pitchFamily="18" charset="0"/>
              </a:rPr>
              <a:t> </a:t>
            </a:r>
            <a:r>
              <a:rPr lang="en-US" sz="2800" dirty="0" err="1">
                <a:latin typeface="Times New Roman" pitchFamily="18" charset="0"/>
              </a:rPr>
              <a:t>bóng</a:t>
            </a:r>
            <a:r>
              <a:rPr lang="en-US" sz="2800" dirty="0">
                <a:latin typeface="Times New Roman" pitchFamily="18" charset="0"/>
              </a:rPr>
              <a:t> </a:t>
            </a:r>
            <a:r>
              <a:rPr lang="en-US" sz="2800" dirty="0" err="1">
                <a:latin typeface="Times New Roman" pitchFamily="18" charset="0"/>
              </a:rPr>
              <a:t>điệu</a:t>
            </a:r>
            <a:r>
              <a:rPr lang="en-US" sz="2800" dirty="0">
                <a:latin typeface="Times New Roman" pitchFamily="18" charset="0"/>
              </a:rPr>
              <a:t> </a:t>
            </a:r>
            <a:r>
              <a:rPr lang="en-US" sz="2800" dirty="0" err="1">
                <a:latin typeface="Times New Roman" pitchFamily="18" charset="0"/>
              </a:rPr>
              <a:t>nghệ</a:t>
            </a:r>
            <a:endParaRPr lang="en-US" sz="2400" b="1" dirty="0">
              <a:latin typeface="Times New Roman" pitchFamily="18" charset="0"/>
            </a:endParaRPr>
          </a:p>
        </p:txBody>
      </p:sp>
      <p:sp>
        <p:nvSpPr>
          <p:cNvPr id="5" name="Oval 4">
            <a:extLst>
              <a:ext uri="{FF2B5EF4-FFF2-40B4-BE49-F238E27FC236}">
                <a16:creationId xmlns:a16="http://schemas.microsoft.com/office/drawing/2014/main" id="{03231AA2-D754-B94F-A77D-86553227FE80}"/>
              </a:ext>
            </a:extLst>
          </p:cNvPr>
          <p:cNvSpPr/>
          <p:nvPr/>
        </p:nvSpPr>
        <p:spPr>
          <a:xfrm>
            <a:off x="8399944" y="4563477"/>
            <a:ext cx="2933326" cy="2085277"/>
          </a:xfrm>
          <a:prstGeom prst="ellipse">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spcBef>
                <a:spcPct val="50000"/>
              </a:spcBef>
            </a:pPr>
            <a:r>
              <a:rPr lang="en-US" sz="2800" dirty="0">
                <a:solidFill>
                  <a:srgbClr val="FF0000"/>
                </a:solidFill>
                <a:latin typeface="Times New Roman" pitchFamily="18" charset="0"/>
                <a:cs typeface="Times New Roman" pitchFamily="18" charset="0"/>
              </a:rPr>
              <a:t>CBĐ: </a:t>
            </a:r>
            <a:r>
              <a:rPr lang="en-US" sz="2800"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kẹp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giữa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chân</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845148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ppt_x</p:attrName>
                                        </p:attrNameLst>
                                      </p:cBhvr>
                                      <p:tavLst>
                                        <p:tav tm="0">
                                          <p:val>
                                            <p:strVal val="#ppt_x-.2"/>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46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图片 9">
            <a:extLst>
              <a:ext uri="{FF2B5EF4-FFF2-40B4-BE49-F238E27FC236}">
                <a16:creationId xmlns:a16="http://schemas.microsoft.com/office/drawing/2014/main" id="{4F96E4B1-AA93-40BB-B1EB-99F323FBE4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213" t="-2157" b="28432"/>
          <a:stretch/>
        </p:blipFill>
        <p:spPr>
          <a:xfrm>
            <a:off x="1696838" y="373597"/>
            <a:ext cx="2021747" cy="1688844"/>
          </a:xfrm>
          <a:prstGeom prst="rect">
            <a:avLst/>
          </a:prstGeom>
        </p:spPr>
      </p:pic>
      <p:sp>
        <p:nvSpPr>
          <p:cNvPr id="14" name="TextBox 13"/>
          <p:cNvSpPr txBox="1"/>
          <p:nvPr/>
        </p:nvSpPr>
        <p:spPr>
          <a:xfrm>
            <a:off x="3831768" y="1050069"/>
            <a:ext cx="4237057" cy="830997"/>
          </a:xfrm>
          <a:prstGeom prst="rect">
            <a:avLst/>
          </a:prstGeom>
          <a:noFill/>
        </p:spPr>
        <p:txBody>
          <a:bodyPr wrap="none" rtlCol="0">
            <a:spAutoFit/>
          </a:bodyPr>
          <a:lstStyle/>
          <a:p>
            <a:pPr algn="l"/>
            <a:r>
              <a:rPr lang="en-US" sz="4800" b="1" dirty="0">
                <a:solidFill>
                  <a:srgbClr val="FF0000"/>
                </a:solidFill>
                <a:latin typeface="Times New Roman" pitchFamily="18" charset="0"/>
                <a:ea typeface="迷你简卡通" panose="03000509000000000000" pitchFamily="65" charset="-122"/>
                <a:cs typeface="Times New Roman" pitchFamily="18" charset="0"/>
              </a:rPr>
              <a:t>TÌNH HUỐNG</a:t>
            </a:r>
          </a:p>
        </p:txBody>
      </p:sp>
      <p:pic>
        <p:nvPicPr>
          <p:cNvPr id="15" name="图片 9">
            <a:extLst>
              <a:ext uri="{FF2B5EF4-FFF2-40B4-BE49-F238E27FC236}">
                <a16:creationId xmlns:a16="http://schemas.microsoft.com/office/drawing/2014/main" id="{4F96E4B1-AA93-40BB-B1EB-99F323FBE4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213" t="-2157" b="28432"/>
          <a:stretch/>
        </p:blipFill>
        <p:spPr>
          <a:xfrm flipH="1">
            <a:off x="8138185" y="395369"/>
            <a:ext cx="1898439" cy="1688844"/>
          </a:xfrm>
          <a:prstGeom prst="rect">
            <a:avLst/>
          </a:prstGeom>
        </p:spPr>
      </p:pic>
      <p:sp>
        <p:nvSpPr>
          <p:cNvPr id="16" name="Rectangle 15">
            <a:extLst>
              <a:ext uri="{FF2B5EF4-FFF2-40B4-BE49-F238E27FC236}">
                <a16:creationId xmlns:a16="http://schemas.microsoft.com/office/drawing/2014/main" id="{E5BA2490-2471-B249-8DF9-1E7ABAE64CA8}"/>
              </a:ext>
            </a:extLst>
          </p:cNvPr>
          <p:cNvSpPr/>
          <p:nvPr/>
        </p:nvSpPr>
        <p:spPr>
          <a:xfrm>
            <a:off x="811618" y="2190676"/>
            <a:ext cx="10568763" cy="3706656"/>
          </a:xfrm>
          <a:prstGeom prst="rect">
            <a:avLst/>
          </a:prstGeom>
        </p:spPr>
        <p:txBody>
          <a:bodyPr wrap="square">
            <a:spAutoFit/>
          </a:bodyPr>
          <a:lstStyle/>
          <a:p>
            <a:pPr algn="just">
              <a:lnSpc>
                <a:spcPct val="150000"/>
              </a:lnSpc>
            </a:pPr>
            <a:r>
              <a:rPr lang="en-US" sz="3200" b="1" dirty="0">
                <a:latin typeface="Times New Roman" pitchFamily="18" charset="0"/>
              </a:rPr>
              <a:t>      </a:t>
            </a:r>
            <a:r>
              <a:rPr lang="en-US" sz="3200" b="1" dirty="0" err="1">
                <a:latin typeface="Times New Roman" pitchFamily="18" charset="0"/>
              </a:rPr>
              <a:t>Đi</a:t>
            </a:r>
            <a:r>
              <a:rPr lang="en-US" sz="3200" b="1" dirty="0">
                <a:latin typeface="Times New Roman" pitchFamily="18" charset="0"/>
              </a:rPr>
              <a:t> </a:t>
            </a:r>
            <a:r>
              <a:rPr lang="en-US" sz="3200" b="1" dirty="0" err="1">
                <a:latin typeface="Times New Roman" pitchFamily="18" charset="0"/>
              </a:rPr>
              <a:t>học</a:t>
            </a:r>
            <a:r>
              <a:rPr lang="en-US" sz="3200" b="1" dirty="0">
                <a:latin typeface="Times New Roman" pitchFamily="18" charset="0"/>
              </a:rPr>
              <a:t> </a:t>
            </a:r>
            <a:r>
              <a:rPr lang="en-US" sz="3200" b="1" dirty="0" err="1">
                <a:latin typeface="Times New Roman" pitchFamily="18" charset="0"/>
              </a:rPr>
              <a:t>về</a:t>
            </a:r>
            <a:r>
              <a:rPr lang="en-US" sz="3200" b="1" dirty="0">
                <a:latin typeface="Times New Roman" pitchFamily="18" charset="0"/>
              </a:rPr>
              <a:t>, </a:t>
            </a:r>
            <a:r>
              <a:rPr lang="en-US" sz="3200" b="1" dirty="0" err="1">
                <a:latin typeface="Times New Roman" pitchFamily="18" charset="0"/>
              </a:rPr>
              <a:t>hai</a:t>
            </a:r>
            <a:r>
              <a:rPr lang="en-US" sz="3200" b="1" dirty="0">
                <a:latin typeface="Times New Roman" pitchFamily="18" charset="0"/>
              </a:rPr>
              <a:t> </a:t>
            </a:r>
            <a:r>
              <a:rPr lang="en-US" sz="3200" b="1" dirty="0" err="1">
                <a:latin typeface="Times New Roman" pitchFamily="18" charset="0"/>
              </a:rPr>
              <a:t>anh</a:t>
            </a:r>
            <a:r>
              <a:rPr lang="en-US" sz="3200" b="1" dirty="0">
                <a:latin typeface="Times New Roman" pitchFamily="18" charset="0"/>
              </a:rPr>
              <a:t> </a:t>
            </a:r>
            <a:r>
              <a:rPr lang="en-US" sz="3200" b="1" dirty="0" err="1">
                <a:latin typeface="Times New Roman" pitchFamily="18" charset="0"/>
              </a:rPr>
              <a:t>em</a:t>
            </a:r>
            <a:r>
              <a:rPr lang="en-US" sz="3200" b="1" dirty="0">
                <a:latin typeface="Times New Roman" pitchFamily="18" charset="0"/>
              </a:rPr>
              <a:t> Long </a:t>
            </a:r>
            <a:r>
              <a:rPr lang="en-US" sz="3200" b="1" dirty="0" err="1">
                <a:latin typeface="Times New Roman" pitchFamily="18" charset="0"/>
              </a:rPr>
              <a:t>và</a:t>
            </a:r>
            <a:r>
              <a:rPr lang="en-US" sz="3200" b="1" dirty="0">
                <a:latin typeface="Times New Roman" pitchFamily="18" charset="0"/>
              </a:rPr>
              <a:t> </a:t>
            </a:r>
            <a:r>
              <a:rPr lang="en-US" sz="3200" b="1" dirty="0" err="1">
                <a:latin typeface="Times New Roman" pitchFamily="18" charset="0"/>
              </a:rPr>
              <a:t>Hùng</a:t>
            </a:r>
            <a:r>
              <a:rPr lang="en-US" sz="3200" b="1" dirty="0">
                <a:latin typeface="Times New Roman" pitchFamily="18" charset="0"/>
              </a:rPr>
              <a:t> </a:t>
            </a:r>
            <a:r>
              <a:rPr lang="en-US" sz="3200" b="1" dirty="0" err="1">
                <a:latin typeface="Times New Roman" pitchFamily="18" charset="0"/>
              </a:rPr>
              <a:t>ùa</a:t>
            </a:r>
            <a:r>
              <a:rPr lang="en-US" sz="3200" b="1" dirty="0">
                <a:latin typeface="Times New Roman" pitchFamily="18" charset="0"/>
              </a:rPr>
              <a:t> </a:t>
            </a:r>
            <a:r>
              <a:rPr lang="en-US" sz="3200" b="1" dirty="0" err="1">
                <a:latin typeface="Times New Roman" pitchFamily="18" charset="0"/>
              </a:rPr>
              <a:t>vào</a:t>
            </a:r>
            <a:r>
              <a:rPr lang="en-US" sz="3200" b="1" dirty="0">
                <a:latin typeface="Times New Roman" pitchFamily="18" charset="0"/>
              </a:rPr>
              <a:t> </a:t>
            </a:r>
            <a:r>
              <a:rPr lang="en-US" sz="3200" b="1" dirty="0" err="1">
                <a:latin typeface="Times New Roman" pitchFamily="18" charset="0"/>
              </a:rPr>
              <a:t>nhà</a:t>
            </a:r>
            <a:r>
              <a:rPr lang="en-US" sz="3200" b="1" dirty="0">
                <a:latin typeface="Times New Roman" pitchFamily="18" charset="0"/>
              </a:rPr>
              <a:t>, </a:t>
            </a:r>
            <a:r>
              <a:rPr lang="en-US" sz="3200" b="1" dirty="0" err="1">
                <a:latin typeface="Times New Roman" pitchFamily="18" charset="0"/>
              </a:rPr>
              <a:t>vui</a:t>
            </a:r>
            <a:r>
              <a:rPr lang="en-US" sz="3200" b="1" dirty="0">
                <a:latin typeface="Times New Roman" pitchFamily="18" charset="0"/>
              </a:rPr>
              <a:t> </a:t>
            </a:r>
            <a:r>
              <a:rPr lang="en-US" sz="3200" b="1" dirty="0" err="1">
                <a:latin typeface="Times New Roman" pitchFamily="18" charset="0"/>
              </a:rPr>
              <a:t>mừng</a:t>
            </a:r>
            <a:r>
              <a:rPr lang="en-US" sz="3200" b="1" dirty="0">
                <a:latin typeface="Times New Roman" pitchFamily="18" charset="0"/>
              </a:rPr>
              <a:t> </a:t>
            </a:r>
            <a:r>
              <a:rPr lang="en-US" sz="3200" b="1" dirty="0" err="1">
                <a:latin typeface="Times New Roman" pitchFamily="18" charset="0"/>
              </a:rPr>
              <a:t>khoe</a:t>
            </a:r>
            <a:r>
              <a:rPr lang="en-US" sz="3200" b="1" dirty="0">
                <a:latin typeface="Times New Roman" pitchFamily="18" charset="0"/>
              </a:rPr>
              <a:t> </a:t>
            </a:r>
            <a:r>
              <a:rPr lang="en-US" sz="3200" b="1" dirty="0" err="1">
                <a:latin typeface="Times New Roman" pitchFamily="18" charset="0"/>
              </a:rPr>
              <a:t>với</a:t>
            </a:r>
            <a:r>
              <a:rPr lang="en-US" sz="3200" b="1" dirty="0">
                <a:latin typeface="Times New Roman" pitchFamily="18" charset="0"/>
              </a:rPr>
              <a:t> </a:t>
            </a:r>
            <a:r>
              <a:rPr lang="en-US" sz="3200" b="1" dirty="0" err="1">
                <a:latin typeface="Times New Roman" pitchFamily="18" charset="0"/>
              </a:rPr>
              <a:t>mẹ</a:t>
            </a:r>
            <a:r>
              <a:rPr lang="en-US" sz="3200" b="1" dirty="0">
                <a:latin typeface="Times New Roman" pitchFamily="18" charset="0"/>
              </a:rPr>
              <a:t>:</a:t>
            </a:r>
          </a:p>
          <a:p>
            <a:pPr algn="just">
              <a:lnSpc>
                <a:spcPct val="150000"/>
              </a:lnSpc>
            </a:pPr>
            <a:r>
              <a:rPr lang="en-US" sz="3200" b="1" dirty="0">
                <a:latin typeface="Times New Roman" pitchFamily="18" charset="0"/>
              </a:rPr>
              <a:t>  - </a:t>
            </a:r>
            <a:r>
              <a:rPr lang="en-US" sz="3200" b="1" dirty="0" err="1">
                <a:latin typeface="Times New Roman" pitchFamily="18" charset="0"/>
              </a:rPr>
              <a:t>Anh</a:t>
            </a:r>
            <a:r>
              <a:rPr lang="en-US" sz="3200" b="1" dirty="0">
                <a:latin typeface="Times New Roman" pitchFamily="18" charset="0"/>
              </a:rPr>
              <a:t> Long: </a:t>
            </a:r>
            <a:r>
              <a:rPr lang="en-US" sz="3200" b="1" dirty="0" err="1">
                <a:latin typeface="Times New Roman" pitchFamily="18" charset="0"/>
              </a:rPr>
              <a:t>Mẹ</a:t>
            </a:r>
            <a:r>
              <a:rPr lang="en-US" sz="3200" b="1" dirty="0">
                <a:latin typeface="Times New Roman" pitchFamily="18" charset="0"/>
              </a:rPr>
              <a:t> </a:t>
            </a:r>
            <a:r>
              <a:rPr lang="en-US" sz="3200" b="1" dirty="0" err="1">
                <a:latin typeface="Times New Roman" pitchFamily="18" charset="0"/>
              </a:rPr>
              <a:t>ơi</a:t>
            </a:r>
            <a:r>
              <a:rPr lang="en-US" sz="3200" b="1" dirty="0">
                <a:latin typeface="Times New Roman" pitchFamily="18" charset="0"/>
              </a:rPr>
              <a:t>, </a:t>
            </a:r>
            <a:r>
              <a:rPr lang="en-US" sz="3200" b="1" dirty="0" err="1">
                <a:latin typeface="Times New Roman" pitchFamily="18" charset="0"/>
              </a:rPr>
              <a:t>hôm</a:t>
            </a:r>
            <a:r>
              <a:rPr lang="en-US" sz="3200" b="1" dirty="0">
                <a:latin typeface="Times New Roman" pitchFamily="18" charset="0"/>
              </a:rPr>
              <a:t> nay </a:t>
            </a:r>
            <a:r>
              <a:rPr lang="en-US" sz="3200" b="1" dirty="0" err="1">
                <a:latin typeface="Times New Roman" pitchFamily="18" charset="0"/>
              </a:rPr>
              <a:t>thầy</a:t>
            </a:r>
            <a:r>
              <a:rPr lang="en-US" sz="3200" b="1" dirty="0">
                <a:latin typeface="Times New Roman" pitchFamily="18" charset="0"/>
              </a:rPr>
              <a:t> </a:t>
            </a:r>
            <a:r>
              <a:rPr lang="en-US" sz="3200" b="1" dirty="0" err="1">
                <a:latin typeface="Times New Roman" pitchFamily="18" charset="0"/>
              </a:rPr>
              <a:t>giáo</a:t>
            </a:r>
            <a:r>
              <a:rPr lang="en-US" sz="3200" b="1" dirty="0">
                <a:latin typeface="Times New Roman" pitchFamily="18" charset="0"/>
              </a:rPr>
              <a:t> </a:t>
            </a:r>
            <a:r>
              <a:rPr lang="en-US" sz="3200" b="1" dirty="0" err="1">
                <a:latin typeface="Times New Roman" pitchFamily="18" charset="0"/>
              </a:rPr>
              <a:t>khen</a:t>
            </a:r>
            <a:r>
              <a:rPr lang="en-US" sz="3200" b="1" dirty="0">
                <a:latin typeface="Times New Roman" pitchFamily="18" charset="0"/>
              </a:rPr>
              <a:t> con </a:t>
            </a:r>
            <a:r>
              <a:rPr lang="en-US" sz="3200" b="1" dirty="0" err="1">
                <a:latin typeface="Times New Roman" pitchFamily="18" charset="0"/>
              </a:rPr>
              <a:t>giỏi</a:t>
            </a:r>
            <a:r>
              <a:rPr lang="en-US" sz="3200" b="1" dirty="0">
                <a:latin typeface="Times New Roman" pitchFamily="18" charset="0"/>
              </a:rPr>
              <a:t>.</a:t>
            </a:r>
          </a:p>
          <a:p>
            <a:pPr algn="just">
              <a:lnSpc>
                <a:spcPct val="150000"/>
              </a:lnSpc>
            </a:pPr>
            <a:r>
              <a:rPr lang="en-US" sz="3200" b="1" dirty="0">
                <a:latin typeface="Times New Roman" pitchFamily="18" charset="0"/>
              </a:rPr>
              <a:t> - </a:t>
            </a:r>
            <a:r>
              <a:rPr lang="en-US" sz="3200" b="1" dirty="0" err="1">
                <a:latin typeface="Times New Roman" pitchFamily="18" charset="0"/>
              </a:rPr>
              <a:t>Em</a:t>
            </a:r>
            <a:r>
              <a:rPr lang="en-US" sz="3200" b="1" dirty="0">
                <a:latin typeface="Times New Roman" pitchFamily="18" charset="0"/>
              </a:rPr>
              <a:t> </a:t>
            </a:r>
            <a:r>
              <a:rPr lang="en-US" sz="3200" b="1" dirty="0" err="1">
                <a:latin typeface="Times New Roman" pitchFamily="18" charset="0"/>
              </a:rPr>
              <a:t>Hùng</a:t>
            </a:r>
            <a:r>
              <a:rPr lang="en-US" sz="3200" b="1" dirty="0">
                <a:latin typeface="Times New Roman" pitchFamily="18" charset="0"/>
              </a:rPr>
              <a:t>: </a:t>
            </a:r>
            <a:r>
              <a:rPr lang="en-US" sz="3200" b="1" dirty="0" err="1">
                <a:latin typeface="Times New Roman" pitchFamily="18" charset="0"/>
              </a:rPr>
              <a:t>Mẹ</a:t>
            </a:r>
            <a:r>
              <a:rPr lang="en-US" sz="3200" b="1" dirty="0">
                <a:latin typeface="Times New Roman" pitchFamily="18" charset="0"/>
              </a:rPr>
              <a:t> </a:t>
            </a:r>
            <a:r>
              <a:rPr lang="en-US" sz="3200" b="1" dirty="0" err="1">
                <a:latin typeface="Times New Roman" pitchFamily="18" charset="0"/>
              </a:rPr>
              <a:t>ơi</a:t>
            </a:r>
            <a:r>
              <a:rPr lang="en-US" sz="3200" b="1" dirty="0">
                <a:latin typeface="Times New Roman" pitchFamily="18" charset="0"/>
              </a:rPr>
              <a:t>, </a:t>
            </a:r>
            <a:r>
              <a:rPr lang="en-US" sz="3200" b="1" dirty="0" err="1">
                <a:latin typeface="Times New Roman" pitchFamily="18" charset="0"/>
              </a:rPr>
              <a:t>hôm</a:t>
            </a:r>
            <a:r>
              <a:rPr lang="en-US" sz="3200" b="1" dirty="0">
                <a:latin typeface="Times New Roman" pitchFamily="18" charset="0"/>
              </a:rPr>
              <a:t> nay con </a:t>
            </a:r>
            <a:r>
              <a:rPr lang="en-US" sz="3200" b="1" dirty="0" err="1">
                <a:latin typeface="Times New Roman" pitchFamily="18" charset="0"/>
              </a:rPr>
              <a:t>được</a:t>
            </a:r>
            <a:r>
              <a:rPr lang="en-US" sz="3200" b="1" dirty="0">
                <a:latin typeface="Times New Roman" pitchFamily="18" charset="0"/>
              </a:rPr>
              <a:t> </a:t>
            </a:r>
            <a:r>
              <a:rPr lang="en-US" sz="3200" b="1" dirty="0" err="1">
                <a:latin typeface="Times New Roman" pitchFamily="18" charset="0"/>
              </a:rPr>
              <a:t>thầy</a:t>
            </a:r>
            <a:r>
              <a:rPr lang="en-US" sz="3200" b="1" dirty="0">
                <a:latin typeface="Times New Roman" pitchFamily="18" charset="0"/>
              </a:rPr>
              <a:t> </a:t>
            </a:r>
            <a:r>
              <a:rPr lang="en-US" sz="3200" b="1" dirty="0" err="1">
                <a:latin typeface="Times New Roman" pitchFamily="18" charset="0"/>
              </a:rPr>
              <a:t>giáo</a:t>
            </a:r>
            <a:r>
              <a:rPr lang="en-US" sz="3200" b="1" dirty="0">
                <a:latin typeface="Times New Roman" pitchFamily="18" charset="0"/>
              </a:rPr>
              <a:t> </a:t>
            </a:r>
            <a:r>
              <a:rPr lang="en-US" sz="3200" b="1" dirty="0" err="1">
                <a:latin typeface="Times New Roman" pitchFamily="18" charset="0"/>
              </a:rPr>
              <a:t>khen</a:t>
            </a:r>
            <a:r>
              <a:rPr lang="en-US" sz="3200" b="1" dirty="0">
                <a:latin typeface="Times New Roman" pitchFamily="18" charset="0"/>
              </a:rPr>
              <a:t> </a:t>
            </a:r>
            <a:r>
              <a:rPr lang="en-US" sz="3200" b="1" dirty="0" err="1">
                <a:latin typeface="Times New Roman" pitchFamily="18" charset="0"/>
              </a:rPr>
              <a:t>giỏi</a:t>
            </a:r>
            <a:r>
              <a:rPr lang="en-US" sz="3200" b="1" dirty="0">
                <a:latin typeface="Times New Roman" pitchFamily="18" charset="0"/>
              </a:rPr>
              <a:t>.</a:t>
            </a:r>
          </a:p>
          <a:p>
            <a:pPr algn="ctr">
              <a:lnSpc>
                <a:spcPct val="150000"/>
              </a:lnSpc>
            </a:pPr>
            <a:r>
              <a:rPr lang="en-US" sz="3200" b="1" i="1" dirty="0" err="1">
                <a:solidFill>
                  <a:srgbClr val="7030A0"/>
                </a:solidFill>
                <a:highlight>
                  <a:srgbClr val="FFFF00"/>
                </a:highlight>
                <a:latin typeface="Times New Roman" pitchFamily="18" charset="0"/>
              </a:rPr>
              <a:t>Nhận</a:t>
            </a:r>
            <a:r>
              <a:rPr lang="en-US" sz="3200" b="1" i="1" dirty="0">
                <a:solidFill>
                  <a:srgbClr val="7030A0"/>
                </a:solidFill>
                <a:highlight>
                  <a:srgbClr val="FFFF00"/>
                </a:highlight>
                <a:latin typeface="Times New Roman" pitchFamily="18" charset="0"/>
              </a:rPr>
              <a:t> </a:t>
            </a:r>
            <a:r>
              <a:rPr lang="en-US" sz="3200" b="1" i="1" dirty="0" err="1">
                <a:solidFill>
                  <a:srgbClr val="7030A0"/>
                </a:solidFill>
                <a:highlight>
                  <a:srgbClr val="FFFF00"/>
                </a:highlight>
                <a:latin typeface="Times New Roman" pitchFamily="18" charset="0"/>
              </a:rPr>
              <a:t>xét</a:t>
            </a:r>
            <a:r>
              <a:rPr lang="en-US" sz="3200" b="1" i="1" dirty="0">
                <a:solidFill>
                  <a:srgbClr val="7030A0"/>
                </a:solidFill>
                <a:highlight>
                  <a:srgbClr val="FFFF00"/>
                </a:highlight>
                <a:latin typeface="Times New Roman" pitchFamily="18" charset="0"/>
              </a:rPr>
              <a:t> </a:t>
            </a:r>
            <a:r>
              <a:rPr lang="en-US" sz="3200" b="1" i="1" dirty="0" err="1">
                <a:solidFill>
                  <a:srgbClr val="7030A0"/>
                </a:solidFill>
                <a:highlight>
                  <a:srgbClr val="FFFF00"/>
                </a:highlight>
                <a:latin typeface="Times New Roman" pitchFamily="18" charset="0"/>
              </a:rPr>
              <a:t>về</a:t>
            </a:r>
            <a:r>
              <a:rPr lang="en-US" sz="3200" b="1" i="1" dirty="0">
                <a:solidFill>
                  <a:srgbClr val="7030A0"/>
                </a:solidFill>
                <a:highlight>
                  <a:srgbClr val="FFFF00"/>
                </a:highlight>
                <a:latin typeface="Times New Roman" pitchFamily="18" charset="0"/>
              </a:rPr>
              <a:t> </a:t>
            </a:r>
            <a:r>
              <a:rPr lang="en-US" sz="3200" b="1" i="1" dirty="0" err="1">
                <a:solidFill>
                  <a:srgbClr val="7030A0"/>
                </a:solidFill>
                <a:highlight>
                  <a:srgbClr val="FFFF00"/>
                </a:highlight>
                <a:latin typeface="Times New Roman" pitchFamily="18" charset="0"/>
              </a:rPr>
              <a:t>lời</a:t>
            </a:r>
            <a:r>
              <a:rPr lang="en-US" sz="3200" b="1" i="1" dirty="0">
                <a:solidFill>
                  <a:srgbClr val="7030A0"/>
                </a:solidFill>
                <a:highlight>
                  <a:srgbClr val="FFFF00"/>
                </a:highlight>
                <a:latin typeface="Times New Roman" pitchFamily="18" charset="0"/>
              </a:rPr>
              <a:t> </a:t>
            </a:r>
            <a:r>
              <a:rPr lang="en-US" sz="3200" b="1" i="1" dirty="0" err="1">
                <a:solidFill>
                  <a:srgbClr val="7030A0"/>
                </a:solidFill>
                <a:highlight>
                  <a:srgbClr val="FFFF00"/>
                </a:highlight>
                <a:latin typeface="Times New Roman" pitchFamily="18" charset="0"/>
              </a:rPr>
              <a:t>nói</a:t>
            </a:r>
            <a:r>
              <a:rPr lang="en-US" sz="3200" b="1" i="1" dirty="0">
                <a:solidFill>
                  <a:srgbClr val="7030A0"/>
                </a:solidFill>
                <a:highlight>
                  <a:srgbClr val="FFFF00"/>
                </a:highlight>
                <a:latin typeface="Times New Roman" pitchFamily="18" charset="0"/>
              </a:rPr>
              <a:t> </a:t>
            </a:r>
            <a:r>
              <a:rPr lang="en-US" sz="3200" b="1" i="1" dirty="0" err="1">
                <a:solidFill>
                  <a:srgbClr val="7030A0"/>
                </a:solidFill>
                <a:highlight>
                  <a:srgbClr val="FFFF00"/>
                </a:highlight>
                <a:latin typeface="Times New Roman" pitchFamily="18" charset="0"/>
              </a:rPr>
              <a:t>của</a:t>
            </a:r>
            <a:r>
              <a:rPr lang="en-US" sz="3200" b="1" i="1" dirty="0">
                <a:solidFill>
                  <a:srgbClr val="7030A0"/>
                </a:solidFill>
                <a:highlight>
                  <a:srgbClr val="FFFF00"/>
                </a:highlight>
                <a:latin typeface="Times New Roman" pitchFamily="18" charset="0"/>
              </a:rPr>
              <a:t> </a:t>
            </a:r>
            <a:r>
              <a:rPr lang="en-US" sz="3200" b="1" i="1" dirty="0" err="1">
                <a:solidFill>
                  <a:srgbClr val="7030A0"/>
                </a:solidFill>
                <a:highlight>
                  <a:srgbClr val="FFFF00"/>
                </a:highlight>
                <a:latin typeface="Times New Roman" pitchFamily="18" charset="0"/>
              </a:rPr>
              <a:t>hai</a:t>
            </a:r>
            <a:r>
              <a:rPr lang="en-US" sz="3200" b="1" i="1" dirty="0">
                <a:solidFill>
                  <a:srgbClr val="7030A0"/>
                </a:solidFill>
                <a:highlight>
                  <a:srgbClr val="FFFF00"/>
                </a:highlight>
                <a:latin typeface="Times New Roman" pitchFamily="18" charset="0"/>
              </a:rPr>
              <a:t> </a:t>
            </a:r>
            <a:r>
              <a:rPr lang="en-US" sz="3200" b="1" i="1" dirty="0" err="1">
                <a:solidFill>
                  <a:srgbClr val="7030A0"/>
                </a:solidFill>
                <a:highlight>
                  <a:srgbClr val="FFFF00"/>
                </a:highlight>
                <a:latin typeface="Times New Roman" pitchFamily="18" charset="0"/>
              </a:rPr>
              <a:t>anh</a:t>
            </a:r>
            <a:r>
              <a:rPr lang="en-US" sz="3200" b="1" i="1" dirty="0">
                <a:solidFill>
                  <a:srgbClr val="7030A0"/>
                </a:solidFill>
                <a:highlight>
                  <a:srgbClr val="FFFF00"/>
                </a:highlight>
                <a:latin typeface="Times New Roman" pitchFamily="18" charset="0"/>
              </a:rPr>
              <a:t> </a:t>
            </a:r>
            <a:r>
              <a:rPr lang="en-US" sz="3200" b="1" i="1" dirty="0" err="1">
                <a:solidFill>
                  <a:srgbClr val="7030A0"/>
                </a:solidFill>
                <a:highlight>
                  <a:srgbClr val="FFFF00"/>
                </a:highlight>
                <a:latin typeface="Times New Roman" pitchFamily="18" charset="0"/>
              </a:rPr>
              <a:t>em</a:t>
            </a:r>
            <a:r>
              <a:rPr lang="en-US" sz="3200" b="1" i="1" dirty="0">
                <a:solidFill>
                  <a:srgbClr val="7030A0"/>
                </a:solidFill>
                <a:highlight>
                  <a:srgbClr val="FFFF00"/>
                </a:highlight>
                <a:latin typeface="Times New Roman" pitchFamily="18" charset="0"/>
              </a:rPr>
              <a:t> Long </a:t>
            </a:r>
            <a:r>
              <a:rPr lang="en-US" sz="3200" b="1" i="1" dirty="0" err="1">
                <a:solidFill>
                  <a:srgbClr val="7030A0"/>
                </a:solidFill>
                <a:highlight>
                  <a:srgbClr val="FFFF00"/>
                </a:highlight>
                <a:latin typeface="Times New Roman" pitchFamily="18" charset="0"/>
              </a:rPr>
              <a:t>và</a:t>
            </a:r>
            <a:r>
              <a:rPr lang="en-US" sz="3200" b="1" i="1" dirty="0">
                <a:solidFill>
                  <a:srgbClr val="7030A0"/>
                </a:solidFill>
                <a:highlight>
                  <a:srgbClr val="FFFF00"/>
                </a:highlight>
                <a:latin typeface="Times New Roman" pitchFamily="18" charset="0"/>
              </a:rPr>
              <a:t> </a:t>
            </a:r>
            <a:r>
              <a:rPr lang="en-US" sz="3200" b="1" i="1" dirty="0" err="1">
                <a:solidFill>
                  <a:srgbClr val="7030A0"/>
                </a:solidFill>
                <a:highlight>
                  <a:srgbClr val="FFFF00"/>
                </a:highlight>
                <a:latin typeface="Times New Roman" pitchFamily="18" charset="0"/>
              </a:rPr>
              <a:t>Hùng</a:t>
            </a:r>
            <a:r>
              <a:rPr lang="en-US" sz="3200" b="1" i="1" dirty="0">
                <a:solidFill>
                  <a:srgbClr val="7030A0"/>
                </a:solidFill>
                <a:highlight>
                  <a:srgbClr val="FFFF00"/>
                </a:highlight>
                <a:latin typeface="Times New Roman" pitchFamily="18" charset="0"/>
              </a:rPr>
              <a:t>?</a:t>
            </a:r>
            <a:r>
              <a:rPr lang="en-US" sz="3200" b="1" dirty="0">
                <a:latin typeface="Times New Roman" pitchFamily="18" charset="0"/>
              </a:rPr>
              <a:t> </a:t>
            </a:r>
            <a:endParaRPr lang="en-US" sz="3200" dirty="0"/>
          </a:p>
        </p:txBody>
      </p:sp>
    </p:spTree>
    <p:extLst>
      <p:ext uri="{BB962C8B-B14F-4D97-AF65-F5344CB8AC3E}">
        <p14:creationId xmlns:p14="http://schemas.microsoft.com/office/powerpoint/2010/main" val="27483720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9"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000" fill="hold"/>
                                        <p:tgtEl>
                                          <p:spTgt spid="16"/>
                                        </p:tgtEl>
                                        <p:attrNameLst>
                                          <p:attrName>ppt_x</p:attrName>
                                        </p:attrNameLst>
                                      </p:cBhvr>
                                      <p:tavLst>
                                        <p:tav tm="0">
                                          <p:val>
                                            <p:strVal val="#ppt_x-.2"/>
                                          </p:val>
                                        </p:tav>
                                        <p:tav tm="100000">
                                          <p:val>
                                            <p:strVal val="#ppt_x"/>
                                          </p:val>
                                        </p:tav>
                                      </p:tavLst>
                                    </p:anim>
                                    <p:anim calcmode="lin" valueType="num">
                                      <p:cBhvr>
                                        <p:cTn id="23"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31FF1BD-3E79-4B51-A68F-F463CB40E069}"/>
              </a:ext>
            </a:extLst>
          </p:cNvPr>
          <p:cNvSpPr/>
          <p:nvPr/>
        </p:nvSpPr>
        <p:spPr>
          <a:xfrm>
            <a:off x="2362200" y="1216955"/>
            <a:ext cx="7783285" cy="3859305"/>
          </a:xfrm>
          <a:prstGeom prst="rect">
            <a:avLst/>
          </a:prstGeom>
          <a:solidFill>
            <a:srgbClr val="354E53"/>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F832CE1D-6B13-46A6-ABE5-12D9126D18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880534"/>
            <a:ext cx="1977669" cy="2602007"/>
          </a:xfrm>
          <a:prstGeom prst="rect">
            <a:avLst/>
          </a:prstGeom>
        </p:spPr>
      </p:pic>
      <p:sp>
        <p:nvSpPr>
          <p:cNvPr id="10" name="文本框 9">
            <a:extLst>
              <a:ext uri="{FF2B5EF4-FFF2-40B4-BE49-F238E27FC236}">
                <a16:creationId xmlns:a16="http://schemas.microsoft.com/office/drawing/2014/main" id="{78B6E9FA-A300-4106-AE35-6501869137CC}"/>
              </a:ext>
            </a:extLst>
          </p:cNvPr>
          <p:cNvSpPr txBox="1"/>
          <p:nvPr/>
        </p:nvSpPr>
        <p:spPr>
          <a:xfrm>
            <a:off x="3825711" y="2061694"/>
            <a:ext cx="6319774" cy="2169825"/>
          </a:xfrm>
          <a:prstGeom prst="rect">
            <a:avLst/>
          </a:prstGeom>
          <a:noFill/>
        </p:spPr>
        <p:txBody>
          <a:bodyPr wrap="square" rtlCol="0">
            <a:spAutoFit/>
          </a:bodyPr>
          <a:lstStyle/>
          <a:p>
            <a:pPr algn="ctr"/>
            <a:r>
              <a:rPr lang="en-US" altLang="zh-CN" sz="4500" b="1" dirty="0">
                <a:solidFill>
                  <a:schemeClr val="bg1"/>
                </a:solidFill>
                <a:latin typeface="Times New Roman" pitchFamily="18" charset="0"/>
                <a:ea typeface="迷你简卡通" panose="03000509000000000000" pitchFamily="65" charset="-122"/>
                <a:cs typeface="Times New Roman" pitchFamily="18" charset="0"/>
              </a:rPr>
              <a:t>II. </a:t>
            </a:r>
            <a:r>
              <a:rPr lang="en-US" altLang="zh-CN" sz="4500" b="1" dirty="0" err="1">
                <a:solidFill>
                  <a:schemeClr val="bg1"/>
                </a:solidFill>
                <a:latin typeface="Times New Roman" pitchFamily="18" charset="0"/>
                <a:ea typeface="迷你简卡通" panose="03000509000000000000" pitchFamily="65" charset="-122"/>
                <a:cs typeface="Times New Roman" pitchFamily="18" charset="0"/>
              </a:rPr>
              <a:t>Mục</a:t>
            </a:r>
            <a:r>
              <a:rPr lang="en-US" altLang="zh-CN" sz="4500" b="1" dirty="0">
                <a:solidFill>
                  <a:schemeClr val="bg1"/>
                </a:solidFill>
                <a:latin typeface="Times New Roman" pitchFamily="18" charset="0"/>
                <a:ea typeface="迷你简卡通" panose="03000509000000000000" pitchFamily="65" charset="-122"/>
                <a:cs typeface="Times New Roman" pitchFamily="18" charset="0"/>
              </a:rPr>
              <a:t> </a:t>
            </a:r>
            <a:r>
              <a:rPr lang="en-US" altLang="zh-CN" sz="4500" b="1" dirty="0" err="1">
                <a:solidFill>
                  <a:schemeClr val="bg1"/>
                </a:solidFill>
                <a:latin typeface="Times New Roman" pitchFamily="18" charset="0"/>
                <a:ea typeface="迷你简卡通" panose="03000509000000000000" pitchFamily="65" charset="-122"/>
                <a:cs typeface="Times New Roman" pitchFamily="18" charset="0"/>
              </a:rPr>
              <a:t>đích</a:t>
            </a:r>
            <a:r>
              <a:rPr lang="en-US" altLang="zh-CN" sz="4500" b="1" dirty="0">
                <a:solidFill>
                  <a:schemeClr val="bg1"/>
                </a:solidFill>
                <a:latin typeface="Times New Roman" pitchFamily="18" charset="0"/>
                <a:ea typeface="迷你简卡通" panose="03000509000000000000" pitchFamily="65" charset="-122"/>
                <a:cs typeface="Times New Roman" pitchFamily="18" charset="0"/>
              </a:rPr>
              <a:t> </a:t>
            </a:r>
            <a:r>
              <a:rPr lang="en-US" altLang="zh-CN" sz="4500" b="1" dirty="0" err="1">
                <a:solidFill>
                  <a:schemeClr val="bg1"/>
                </a:solidFill>
                <a:latin typeface="Times New Roman" pitchFamily="18" charset="0"/>
                <a:ea typeface="迷你简卡通" panose="03000509000000000000" pitchFamily="65" charset="-122"/>
                <a:cs typeface="Times New Roman" pitchFamily="18" charset="0"/>
              </a:rPr>
              <a:t>của</a:t>
            </a:r>
            <a:r>
              <a:rPr lang="en-US" altLang="zh-CN" sz="4500" b="1" dirty="0">
                <a:solidFill>
                  <a:schemeClr val="bg1"/>
                </a:solidFill>
                <a:latin typeface="Times New Roman" pitchFamily="18" charset="0"/>
                <a:ea typeface="迷你简卡通" panose="03000509000000000000" pitchFamily="65" charset="-122"/>
                <a:cs typeface="Times New Roman" pitchFamily="18" charset="0"/>
              </a:rPr>
              <a:t> </a:t>
            </a:r>
            <a:r>
              <a:rPr lang="en-US" altLang="zh-CN" sz="4500" b="1" dirty="0" err="1">
                <a:solidFill>
                  <a:schemeClr val="bg1"/>
                </a:solidFill>
                <a:latin typeface="Times New Roman" pitchFamily="18" charset="0"/>
                <a:ea typeface="迷你简卡通" panose="03000509000000000000" pitchFamily="65" charset="-122"/>
                <a:cs typeface="Times New Roman" pitchFamily="18" charset="0"/>
              </a:rPr>
              <a:t>việc</a:t>
            </a:r>
            <a:r>
              <a:rPr lang="en-US" altLang="zh-CN" sz="4500" b="1" dirty="0">
                <a:solidFill>
                  <a:schemeClr val="bg1"/>
                </a:solidFill>
                <a:latin typeface="Times New Roman" pitchFamily="18" charset="0"/>
                <a:ea typeface="迷你简卡通" panose="03000509000000000000" pitchFamily="65" charset="-122"/>
                <a:cs typeface="Times New Roman" pitchFamily="18" charset="0"/>
              </a:rPr>
              <a:t> </a:t>
            </a:r>
            <a:r>
              <a:rPr lang="en-US" altLang="zh-CN" sz="4500" b="1" dirty="0" err="1">
                <a:solidFill>
                  <a:schemeClr val="bg1"/>
                </a:solidFill>
                <a:latin typeface="Times New Roman" pitchFamily="18" charset="0"/>
                <a:ea typeface="迷你简卡通" panose="03000509000000000000" pitchFamily="65" charset="-122"/>
                <a:cs typeface="Times New Roman" pitchFamily="18" charset="0"/>
              </a:rPr>
              <a:t>huyển</a:t>
            </a:r>
            <a:r>
              <a:rPr lang="en-US" altLang="zh-CN" sz="4500" b="1" dirty="0">
                <a:solidFill>
                  <a:schemeClr val="bg1"/>
                </a:solidFill>
                <a:latin typeface="Times New Roman" pitchFamily="18" charset="0"/>
                <a:ea typeface="迷你简卡通" panose="03000509000000000000" pitchFamily="65" charset="-122"/>
                <a:cs typeface="Times New Roman" pitchFamily="18" charset="0"/>
              </a:rPr>
              <a:t> </a:t>
            </a:r>
            <a:r>
              <a:rPr lang="en-US" altLang="zh-CN" sz="4500" b="1" dirty="0" err="1">
                <a:solidFill>
                  <a:schemeClr val="bg1"/>
                </a:solidFill>
                <a:latin typeface="Times New Roman" pitchFamily="18" charset="0"/>
                <a:ea typeface="迷你简卡通" panose="03000509000000000000" pitchFamily="65" charset="-122"/>
                <a:cs typeface="Times New Roman" pitchFamily="18" charset="0"/>
              </a:rPr>
              <a:t>đổi</a:t>
            </a:r>
            <a:r>
              <a:rPr lang="en-US" altLang="zh-CN" sz="4500" b="1" dirty="0">
                <a:solidFill>
                  <a:schemeClr val="bg1"/>
                </a:solidFill>
                <a:latin typeface="Times New Roman" pitchFamily="18" charset="0"/>
                <a:ea typeface="迷你简卡通" panose="03000509000000000000" pitchFamily="65" charset="-122"/>
                <a:cs typeface="Times New Roman" pitchFamily="18" charset="0"/>
              </a:rPr>
              <a:t> </a:t>
            </a:r>
            <a:r>
              <a:rPr lang="en-US" altLang="zh-CN" sz="4500" b="1" dirty="0" err="1">
                <a:solidFill>
                  <a:schemeClr val="bg1"/>
                </a:solidFill>
                <a:latin typeface="Times New Roman" pitchFamily="18" charset="0"/>
                <a:ea typeface="迷你简卡通" panose="03000509000000000000" pitchFamily="65" charset="-122"/>
                <a:cs typeface="Times New Roman" pitchFamily="18" charset="0"/>
              </a:rPr>
              <a:t>câu</a:t>
            </a:r>
            <a:r>
              <a:rPr lang="en-US" altLang="zh-CN" sz="4500" b="1" dirty="0">
                <a:solidFill>
                  <a:schemeClr val="bg1"/>
                </a:solidFill>
                <a:latin typeface="Times New Roman" pitchFamily="18" charset="0"/>
                <a:ea typeface="迷你简卡通" panose="03000509000000000000" pitchFamily="65" charset="-122"/>
                <a:cs typeface="Times New Roman" pitchFamily="18" charset="0"/>
              </a:rPr>
              <a:t> </a:t>
            </a:r>
            <a:r>
              <a:rPr lang="en-US" altLang="zh-CN" sz="4500" b="1" dirty="0" err="1">
                <a:solidFill>
                  <a:schemeClr val="bg1"/>
                </a:solidFill>
                <a:latin typeface="Times New Roman" pitchFamily="18" charset="0"/>
                <a:ea typeface="迷你简卡通" panose="03000509000000000000" pitchFamily="65" charset="-122"/>
                <a:cs typeface="Times New Roman" pitchFamily="18" charset="0"/>
              </a:rPr>
              <a:t>chủ</a:t>
            </a:r>
            <a:r>
              <a:rPr lang="en-US" altLang="zh-CN" sz="4500" b="1" dirty="0">
                <a:solidFill>
                  <a:schemeClr val="bg1"/>
                </a:solidFill>
                <a:latin typeface="Times New Roman" pitchFamily="18" charset="0"/>
                <a:ea typeface="迷你简卡通" panose="03000509000000000000" pitchFamily="65" charset="-122"/>
                <a:cs typeface="Times New Roman" pitchFamily="18" charset="0"/>
              </a:rPr>
              <a:t> </a:t>
            </a:r>
            <a:r>
              <a:rPr lang="en-US" altLang="zh-CN" sz="4500" b="1" dirty="0" err="1">
                <a:solidFill>
                  <a:schemeClr val="bg1"/>
                </a:solidFill>
                <a:latin typeface="Times New Roman" pitchFamily="18" charset="0"/>
                <a:ea typeface="迷你简卡通" panose="03000509000000000000" pitchFamily="65" charset="-122"/>
                <a:cs typeface="Times New Roman" pitchFamily="18" charset="0"/>
              </a:rPr>
              <a:t>động</a:t>
            </a:r>
            <a:r>
              <a:rPr lang="en-US" altLang="zh-CN" sz="4500" b="1" dirty="0">
                <a:solidFill>
                  <a:schemeClr val="bg1"/>
                </a:solidFill>
                <a:latin typeface="Times New Roman" pitchFamily="18" charset="0"/>
                <a:ea typeface="迷你简卡通" panose="03000509000000000000" pitchFamily="65" charset="-122"/>
                <a:cs typeface="Times New Roman" pitchFamily="18" charset="0"/>
              </a:rPr>
              <a:t> </a:t>
            </a:r>
            <a:r>
              <a:rPr lang="en-US" altLang="zh-CN" sz="4500" b="1" dirty="0" err="1">
                <a:solidFill>
                  <a:schemeClr val="bg1"/>
                </a:solidFill>
                <a:latin typeface="Times New Roman" pitchFamily="18" charset="0"/>
                <a:ea typeface="迷你简卡通" panose="03000509000000000000" pitchFamily="65" charset="-122"/>
                <a:cs typeface="Times New Roman" pitchFamily="18" charset="0"/>
              </a:rPr>
              <a:t>thành</a:t>
            </a:r>
            <a:r>
              <a:rPr lang="en-US" altLang="zh-CN" sz="4500" b="1" dirty="0">
                <a:solidFill>
                  <a:schemeClr val="bg1"/>
                </a:solidFill>
                <a:latin typeface="Times New Roman" pitchFamily="18" charset="0"/>
                <a:ea typeface="迷你简卡通" panose="03000509000000000000" pitchFamily="65" charset="-122"/>
                <a:cs typeface="Times New Roman" pitchFamily="18" charset="0"/>
              </a:rPr>
              <a:t> </a:t>
            </a:r>
            <a:r>
              <a:rPr lang="en-US" altLang="zh-CN" sz="4500" b="1" dirty="0" err="1">
                <a:solidFill>
                  <a:schemeClr val="bg1"/>
                </a:solidFill>
                <a:latin typeface="Times New Roman" pitchFamily="18" charset="0"/>
                <a:ea typeface="迷你简卡通" panose="03000509000000000000" pitchFamily="65" charset="-122"/>
                <a:cs typeface="Times New Roman" pitchFamily="18" charset="0"/>
              </a:rPr>
              <a:t>câu</a:t>
            </a:r>
            <a:r>
              <a:rPr lang="en-US" altLang="zh-CN" sz="4500" b="1" dirty="0">
                <a:solidFill>
                  <a:schemeClr val="bg1"/>
                </a:solidFill>
                <a:latin typeface="Times New Roman" pitchFamily="18" charset="0"/>
                <a:ea typeface="迷你简卡通" panose="03000509000000000000" pitchFamily="65" charset="-122"/>
                <a:cs typeface="Times New Roman" pitchFamily="18" charset="0"/>
              </a:rPr>
              <a:t> </a:t>
            </a:r>
            <a:r>
              <a:rPr lang="en-US" altLang="zh-CN" sz="4500" b="1" dirty="0" err="1">
                <a:solidFill>
                  <a:schemeClr val="bg1"/>
                </a:solidFill>
                <a:latin typeface="Times New Roman" pitchFamily="18" charset="0"/>
                <a:ea typeface="迷你简卡通" panose="03000509000000000000" pitchFamily="65" charset="-122"/>
                <a:cs typeface="Times New Roman" pitchFamily="18" charset="0"/>
              </a:rPr>
              <a:t>bị</a:t>
            </a:r>
            <a:r>
              <a:rPr lang="en-US" altLang="zh-CN" sz="4500" b="1" dirty="0">
                <a:solidFill>
                  <a:schemeClr val="bg1"/>
                </a:solidFill>
                <a:latin typeface="Times New Roman" pitchFamily="18" charset="0"/>
                <a:ea typeface="迷你简卡通" panose="03000509000000000000" pitchFamily="65" charset="-122"/>
                <a:cs typeface="Times New Roman" pitchFamily="18" charset="0"/>
              </a:rPr>
              <a:t> </a:t>
            </a:r>
            <a:r>
              <a:rPr lang="en-US" altLang="zh-CN" sz="4500" b="1" dirty="0" err="1">
                <a:solidFill>
                  <a:schemeClr val="bg1"/>
                </a:solidFill>
                <a:latin typeface="Times New Roman" pitchFamily="18" charset="0"/>
                <a:ea typeface="迷你简卡通" panose="03000509000000000000" pitchFamily="65" charset="-122"/>
                <a:cs typeface="Times New Roman" pitchFamily="18" charset="0"/>
              </a:rPr>
              <a:t>động</a:t>
            </a:r>
            <a:endParaRPr lang="zh-CN" altLang="en-US" sz="4500" b="1" dirty="0">
              <a:solidFill>
                <a:schemeClr val="bg1"/>
              </a:solidFill>
              <a:latin typeface="Times New Roman" pitchFamily="18" charset="0"/>
              <a:ea typeface="迷你简卡通" panose="03000509000000000000" pitchFamily="65" charset="-122"/>
              <a:cs typeface="Times New Roman" pitchFamily="18" charset="0"/>
            </a:endParaRPr>
          </a:p>
        </p:txBody>
      </p:sp>
      <p:pic>
        <p:nvPicPr>
          <p:cNvPr id="8" name="图片 6">
            <a:extLst>
              <a:ext uri="{FF2B5EF4-FFF2-40B4-BE49-F238E27FC236}">
                <a16:creationId xmlns:a16="http://schemas.microsoft.com/office/drawing/2014/main" id="{9A2007E8-E639-284E-972B-F14353DB2F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8047" y="2965646"/>
            <a:ext cx="3221501" cy="3221501"/>
          </a:xfrm>
          <a:prstGeom prst="rect">
            <a:avLst/>
          </a:prstGeom>
        </p:spPr>
      </p:pic>
    </p:spTree>
    <p:extLst>
      <p:ext uri="{BB962C8B-B14F-4D97-AF65-F5344CB8AC3E}">
        <p14:creationId xmlns:p14="http://schemas.microsoft.com/office/powerpoint/2010/main" val="271201986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3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 calcmode="lin" valueType="num">
                                      <p:cBhvr>
                                        <p:cTn id="20" dur="1000" fill="hold"/>
                                        <p:tgtEl>
                                          <p:spTgt spid="8"/>
                                        </p:tgtEl>
                                        <p:attrNameLst>
                                          <p:attrName>style.rotation</p:attrName>
                                        </p:attrNameLst>
                                      </p:cBhvr>
                                      <p:tavLst>
                                        <p:tav tm="0">
                                          <p:val>
                                            <p:fltVal val="90"/>
                                          </p:val>
                                        </p:tav>
                                        <p:tav tm="100000">
                                          <p:val>
                                            <p:fltVal val="0"/>
                                          </p:val>
                                        </p:tav>
                                      </p:tavLst>
                                    </p:anim>
                                    <p:animEffect transition="in" filter="fade">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46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图片 2">
            <a:extLst>
              <a:ext uri="{FF2B5EF4-FFF2-40B4-BE49-F238E27FC236}">
                <a16:creationId xmlns:a16="http://schemas.microsoft.com/office/drawing/2014/main" id="{E8FDE3C3-655E-4310-94E5-32C38DAD8F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493" y="423080"/>
            <a:ext cx="755943" cy="1070142"/>
          </a:xfrm>
          <a:prstGeom prst="rect">
            <a:avLst/>
          </a:prstGeom>
        </p:spPr>
      </p:pic>
      <p:sp>
        <p:nvSpPr>
          <p:cNvPr id="14" name="Rectangle 1"/>
          <p:cNvSpPr>
            <a:spLocks noChangeArrowheads="1"/>
          </p:cNvSpPr>
          <p:nvPr/>
        </p:nvSpPr>
        <p:spPr bwMode="auto">
          <a:xfrm>
            <a:off x="1369004" y="594965"/>
            <a:ext cx="7627852"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1"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Chọn</a:t>
            </a:r>
            <a:r>
              <a:rPr kumimoji="0" lang="en-US" sz="3200" b="1" i="1"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1" i="1"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câu</a:t>
            </a:r>
            <a:r>
              <a:rPr kumimoji="0" lang="en-US" sz="3200" b="1" i="1"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 hay </a:t>
            </a:r>
            <a:r>
              <a:rPr kumimoji="0" lang="en-US" sz="3200" b="1" i="1"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câu</a:t>
            </a:r>
            <a:r>
              <a:rPr kumimoji="0" lang="en-US" sz="3200" b="1" i="1"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(b) </a:t>
            </a:r>
            <a:r>
              <a:rPr kumimoji="0" lang="en-US" sz="3200" b="1" i="1"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để</a:t>
            </a:r>
            <a:r>
              <a:rPr kumimoji="0" lang="en-US" sz="3200" b="1" i="1"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1" i="1"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điền</a:t>
            </a:r>
            <a:r>
              <a:rPr kumimoji="0" lang="en-US" sz="3200" b="1" i="1"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1" i="1"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vào</a:t>
            </a:r>
            <a:r>
              <a:rPr kumimoji="0" lang="en-US" sz="3200" b="1" i="1"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1" i="1"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chỗ</a:t>
            </a:r>
            <a:r>
              <a:rPr kumimoji="0" lang="en-US" sz="3200" b="1" i="1"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1" i="1"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có</a:t>
            </a:r>
            <a:r>
              <a:rPr kumimoji="0" lang="en-US" sz="3200" b="1" i="1"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1" i="1"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dấu</a:t>
            </a:r>
            <a:r>
              <a:rPr kumimoji="0" lang="en-US" sz="3200" b="1" i="1"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1" i="1"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ba</a:t>
            </a:r>
            <a:r>
              <a:rPr kumimoji="0" lang="en-US" sz="3200" b="1" i="1"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1" i="1"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chấm</a:t>
            </a:r>
            <a:r>
              <a:rPr kumimoji="0" lang="en-US" sz="3200" b="1" i="1"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1" i="1"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trong</a:t>
            </a:r>
            <a:r>
              <a:rPr kumimoji="0" lang="en-US" sz="3200" b="1" i="1"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1" i="1"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đoạn</a:t>
            </a:r>
            <a:r>
              <a:rPr kumimoji="0" lang="en-US" sz="3200" b="1" i="1" u="none" strike="noStrike" cap="none" normalizeH="0" dirty="0">
                <a:ln>
                  <a:noFill/>
                </a:ln>
                <a:solidFill>
                  <a:srgbClr val="0070C0"/>
                </a:solidFill>
                <a:effectLst/>
                <a:latin typeface="Times New Roman" pitchFamily="18" charset="0"/>
                <a:ea typeface="Calibri" pitchFamily="34" charset="0"/>
                <a:cs typeface="Times New Roman" pitchFamily="18" charset="0"/>
              </a:rPr>
              <a:t> </a:t>
            </a:r>
            <a:r>
              <a:rPr kumimoji="0" lang="en-US" sz="3200" b="1" i="1" u="none" strike="noStrike" cap="none" normalizeH="0" dirty="0" err="1">
                <a:ln>
                  <a:noFill/>
                </a:ln>
                <a:solidFill>
                  <a:srgbClr val="0070C0"/>
                </a:solidFill>
                <a:effectLst/>
                <a:latin typeface="Times New Roman" pitchFamily="18" charset="0"/>
                <a:ea typeface="Calibri" pitchFamily="34" charset="0"/>
                <a:cs typeface="Times New Roman" pitchFamily="18" charset="0"/>
              </a:rPr>
              <a:t>trích</a:t>
            </a:r>
            <a:r>
              <a:rPr kumimoji="0" lang="en-US" sz="3200" b="1" i="1" u="none" strike="noStrike" cap="none" normalizeH="0" dirty="0">
                <a:ln>
                  <a:noFill/>
                </a:ln>
                <a:solidFill>
                  <a:srgbClr val="0070C0"/>
                </a:solidFill>
                <a:effectLst/>
                <a:latin typeface="Times New Roman" pitchFamily="18" charset="0"/>
                <a:ea typeface="Calibri" pitchFamily="34" charset="0"/>
                <a:cs typeface="Times New Roman" pitchFamily="18" charset="0"/>
              </a:rPr>
              <a:t> </a:t>
            </a:r>
            <a:r>
              <a:rPr kumimoji="0" lang="en-US" sz="3200" b="1" i="1" u="none" strike="noStrike" cap="none" normalizeH="0" dirty="0" err="1">
                <a:ln>
                  <a:noFill/>
                </a:ln>
                <a:solidFill>
                  <a:srgbClr val="0070C0"/>
                </a:solidFill>
                <a:effectLst/>
                <a:latin typeface="Times New Roman" pitchFamily="18" charset="0"/>
                <a:ea typeface="Calibri" pitchFamily="34" charset="0"/>
                <a:cs typeface="Times New Roman" pitchFamily="18" charset="0"/>
              </a:rPr>
              <a:t>dưới</a:t>
            </a:r>
            <a:r>
              <a:rPr kumimoji="0" lang="en-US" sz="3200" b="1" i="1" u="none" strike="noStrike" cap="none" normalizeH="0" dirty="0">
                <a:ln>
                  <a:noFill/>
                </a:ln>
                <a:solidFill>
                  <a:srgbClr val="0070C0"/>
                </a:solidFill>
                <a:effectLst/>
                <a:latin typeface="Times New Roman" pitchFamily="18" charset="0"/>
                <a:ea typeface="Calibri" pitchFamily="34" charset="0"/>
                <a:cs typeface="Times New Roman" pitchFamily="18" charset="0"/>
              </a:rPr>
              <a:t> </a:t>
            </a:r>
            <a:r>
              <a:rPr kumimoji="0" lang="en-US" sz="3200" b="1" i="1" u="none" strike="noStrike" cap="none" normalizeH="0" dirty="0" err="1">
                <a:ln>
                  <a:noFill/>
                </a:ln>
                <a:solidFill>
                  <a:srgbClr val="0070C0"/>
                </a:solidFill>
                <a:effectLst/>
                <a:latin typeface="Times New Roman" pitchFamily="18" charset="0"/>
                <a:ea typeface="Calibri" pitchFamily="34" charset="0"/>
                <a:cs typeface="Times New Roman" pitchFamily="18" charset="0"/>
              </a:rPr>
              <a:t>đây</a:t>
            </a:r>
            <a:r>
              <a:rPr kumimoji="0" lang="en-US" sz="3200" b="1" i="1" u="none" strike="noStrike" cap="none" normalizeH="0" dirty="0">
                <a:ln>
                  <a:noFill/>
                </a:ln>
                <a:solidFill>
                  <a:srgbClr val="0070C0"/>
                </a:solidFill>
                <a:effectLst/>
                <a:latin typeface="Times New Roman" pitchFamily="18" charset="0"/>
                <a:ea typeface="Calibri" pitchFamily="34" charset="0"/>
                <a:cs typeface="Times New Roman" pitchFamily="18" charset="0"/>
              </a:rPr>
              <a:t>?</a:t>
            </a:r>
            <a:endParaRPr kumimoji="0" lang="en-US" sz="3200" b="1" i="1" u="none" strike="noStrike" cap="none" normalizeH="0" baseline="0" dirty="0">
              <a:ln>
                <a:noFill/>
              </a:ln>
              <a:solidFill>
                <a:srgbClr val="0070C0"/>
              </a:solidFill>
              <a:effectLst/>
              <a:latin typeface="Times New Roman" pitchFamily="18" charset="0"/>
              <a:cs typeface="Times New Roman" pitchFamily="18" charset="0"/>
            </a:endParaRPr>
          </a:p>
        </p:txBody>
      </p:sp>
      <p:sp>
        <p:nvSpPr>
          <p:cNvPr id="17" name="Rectangle 2"/>
          <p:cNvSpPr>
            <a:spLocks noChangeArrowheads="1"/>
          </p:cNvSpPr>
          <p:nvPr/>
        </p:nvSpPr>
        <p:spPr bwMode="auto">
          <a:xfrm>
            <a:off x="3267261" y="3478813"/>
            <a:ext cx="4944283" cy="10361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14000"/>
              </a:lnSpc>
              <a:spcBef>
                <a:spcPct val="0"/>
              </a:spcBef>
              <a:spcAft>
                <a:spcPct val="0"/>
              </a:spcAft>
              <a:buClrTx/>
              <a:buSzTx/>
              <a:buFontTx/>
              <a:buNone/>
              <a:tabLst/>
            </a:pPr>
            <a:r>
              <a:rPr kumimoji="0" lang="en-US" sz="2800" b="1" i="1" u="none" strike="noStrike" cap="none" normalizeH="0" baseline="0" dirty="0">
                <a:ln>
                  <a:noFill/>
                </a:ln>
                <a:solidFill>
                  <a:srgbClr val="002060"/>
                </a:solidFill>
                <a:effectLst/>
                <a:latin typeface="Times New Roman" pitchFamily="18" charset="0"/>
                <a:ea typeface="Calibri" pitchFamily="34" charset="0"/>
                <a:cs typeface="Times New Roman" pitchFamily="18" charset="0"/>
                <a:sym typeface="Wingdings" pitchFamily="2" charset="2"/>
              </a:rPr>
              <a:t>a. </a:t>
            </a:r>
            <a:r>
              <a:rPr kumimoji="0" lang="en-US" sz="2800" b="1" i="1" u="none" strike="noStrike" cap="none" normalizeH="0" baseline="0" dirty="0" err="1">
                <a:ln>
                  <a:noFill/>
                </a:ln>
                <a:solidFill>
                  <a:srgbClr val="002060"/>
                </a:solidFill>
                <a:effectLst/>
                <a:latin typeface="Times New Roman" pitchFamily="18" charset="0"/>
                <a:ea typeface="Calibri" pitchFamily="34" charset="0"/>
                <a:cs typeface="Times New Roman" pitchFamily="18" charset="0"/>
                <a:sym typeface="Wingdings" pitchFamily="2" charset="2"/>
              </a:rPr>
              <a:t>Mọi</a:t>
            </a:r>
            <a:r>
              <a:rPr kumimoji="0" lang="en-US" sz="2800" b="1" i="1" u="none" strike="noStrike" cap="none" normalizeH="0" baseline="0" dirty="0">
                <a:ln>
                  <a:noFill/>
                </a:ln>
                <a:solidFill>
                  <a:srgbClr val="002060"/>
                </a:solidFill>
                <a:effectLst/>
                <a:latin typeface="Times New Roman" pitchFamily="18" charset="0"/>
                <a:ea typeface="Calibri" pitchFamily="34" charset="0"/>
                <a:cs typeface="Times New Roman" pitchFamily="18" charset="0"/>
                <a:sym typeface="Wingdings" pitchFamily="2" charset="2"/>
              </a:rPr>
              <a:t> </a:t>
            </a:r>
            <a:r>
              <a:rPr kumimoji="0" lang="en-US" sz="2800" b="1" i="1" u="none" strike="noStrike" cap="none" normalizeH="0" baseline="0" dirty="0" err="1">
                <a:ln>
                  <a:noFill/>
                </a:ln>
                <a:solidFill>
                  <a:srgbClr val="002060"/>
                </a:solidFill>
                <a:effectLst/>
                <a:latin typeface="Times New Roman" pitchFamily="18" charset="0"/>
                <a:ea typeface="Calibri" pitchFamily="34" charset="0"/>
                <a:cs typeface="Times New Roman" pitchFamily="18" charset="0"/>
                <a:sym typeface="Wingdings" pitchFamily="2" charset="2"/>
              </a:rPr>
              <a:t>người</a:t>
            </a:r>
            <a:r>
              <a:rPr kumimoji="0" lang="en-US" sz="2800" b="1" i="1" u="none" strike="noStrike" cap="none" normalizeH="0" baseline="0" dirty="0">
                <a:ln>
                  <a:noFill/>
                </a:ln>
                <a:solidFill>
                  <a:srgbClr val="002060"/>
                </a:solidFill>
                <a:effectLst/>
                <a:latin typeface="Times New Roman" pitchFamily="18" charset="0"/>
                <a:ea typeface="Calibri" pitchFamily="34" charset="0"/>
                <a:cs typeface="Times New Roman" pitchFamily="18" charset="0"/>
                <a:sym typeface="Wingdings" pitchFamily="2" charset="2"/>
              </a:rPr>
              <a:t> </a:t>
            </a:r>
            <a:r>
              <a:rPr kumimoji="0" lang="en-US" sz="2800" b="1" i="1" u="none" strike="noStrike" cap="none" normalizeH="0" baseline="0" dirty="0" err="1">
                <a:ln>
                  <a:noFill/>
                </a:ln>
                <a:solidFill>
                  <a:srgbClr val="002060"/>
                </a:solidFill>
                <a:effectLst/>
                <a:latin typeface="Times New Roman" pitchFamily="18" charset="0"/>
                <a:ea typeface="Calibri" pitchFamily="34" charset="0"/>
                <a:cs typeface="Times New Roman" pitchFamily="18" charset="0"/>
                <a:sym typeface="Wingdings" pitchFamily="2" charset="2"/>
              </a:rPr>
              <a:t>yêu</a:t>
            </a:r>
            <a:r>
              <a:rPr kumimoji="0" lang="en-US" sz="2800" b="1" i="1" u="none" strike="noStrike" cap="none" normalizeH="0" baseline="0" dirty="0">
                <a:ln>
                  <a:noFill/>
                </a:ln>
                <a:solidFill>
                  <a:srgbClr val="002060"/>
                </a:solidFill>
                <a:effectLst/>
                <a:latin typeface="Times New Roman" pitchFamily="18" charset="0"/>
                <a:ea typeface="Calibri" pitchFamily="34" charset="0"/>
                <a:cs typeface="Times New Roman" pitchFamily="18" charset="0"/>
                <a:sym typeface="Wingdings" pitchFamily="2" charset="2"/>
              </a:rPr>
              <a:t> </a:t>
            </a:r>
            <a:r>
              <a:rPr kumimoji="0" lang="en-US" sz="2800" b="1" i="1" u="none" strike="noStrike" cap="none" normalizeH="0" baseline="0" dirty="0" err="1">
                <a:ln>
                  <a:noFill/>
                </a:ln>
                <a:solidFill>
                  <a:srgbClr val="002060"/>
                </a:solidFill>
                <a:effectLst/>
                <a:latin typeface="Times New Roman" pitchFamily="18" charset="0"/>
                <a:ea typeface="Calibri" pitchFamily="34" charset="0"/>
                <a:cs typeface="Times New Roman" pitchFamily="18" charset="0"/>
                <a:sym typeface="Wingdings" pitchFamily="2" charset="2"/>
              </a:rPr>
              <a:t>mến</a:t>
            </a:r>
            <a:r>
              <a:rPr kumimoji="0" lang="en-US" sz="2800" b="1" i="1" u="none" strike="noStrike" cap="none" normalizeH="0" baseline="0" dirty="0">
                <a:ln>
                  <a:noFill/>
                </a:ln>
                <a:solidFill>
                  <a:srgbClr val="002060"/>
                </a:solidFill>
                <a:effectLst/>
                <a:latin typeface="Times New Roman" pitchFamily="18" charset="0"/>
                <a:ea typeface="Calibri" pitchFamily="34" charset="0"/>
                <a:cs typeface="Times New Roman" pitchFamily="18" charset="0"/>
                <a:sym typeface="Wingdings" pitchFamily="2" charset="2"/>
              </a:rPr>
              <a:t> </a:t>
            </a:r>
            <a:r>
              <a:rPr kumimoji="0" lang="en-US" sz="2800" b="1" i="1" u="none" strike="noStrike" cap="none" normalizeH="0" baseline="0" dirty="0" err="1">
                <a:ln>
                  <a:noFill/>
                </a:ln>
                <a:solidFill>
                  <a:srgbClr val="002060"/>
                </a:solidFill>
                <a:effectLst/>
                <a:latin typeface="Times New Roman" pitchFamily="18" charset="0"/>
                <a:ea typeface="Calibri" pitchFamily="34" charset="0"/>
                <a:cs typeface="Times New Roman" pitchFamily="18" charset="0"/>
                <a:sym typeface="Wingdings" pitchFamily="2" charset="2"/>
              </a:rPr>
              <a:t>em</a:t>
            </a:r>
            <a:r>
              <a:rPr kumimoji="0" lang="en-US" sz="2800" b="1" i="1" u="none" strike="noStrike" cap="none" normalizeH="0" baseline="0" dirty="0">
                <a:ln>
                  <a:noFill/>
                </a:ln>
                <a:solidFill>
                  <a:srgbClr val="002060"/>
                </a:solidFill>
                <a:effectLst/>
                <a:latin typeface="Times New Roman" pitchFamily="18" charset="0"/>
                <a:ea typeface="Calibri" pitchFamily="34" charset="0"/>
                <a:cs typeface="Times New Roman" pitchFamily="18" charset="0"/>
                <a:sym typeface="Wingdings" pitchFamily="2" charset="2"/>
              </a:rPr>
              <a:t>.</a:t>
            </a:r>
            <a:endParaRPr lang="en-US" sz="2800" b="1" i="1" dirty="0">
              <a:solidFill>
                <a:srgbClr val="002060"/>
              </a:solidFill>
              <a:latin typeface="Times New Roman" pitchFamily="18" charset="0"/>
              <a:cs typeface="Times New Roman" pitchFamily="18" charset="0"/>
              <a:sym typeface="Wingdings" pitchFamily="2" charset="2"/>
            </a:endParaRPr>
          </a:p>
          <a:p>
            <a:pPr marL="0" marR="0" lvl="0" indent="0" algn="l" defTabSz="914400" rtl="0" eaLnBrk="1" fontAlgn="base" latinLnBrk="0" hangingPunct="1">
              <a:lnSpc>
                <a:spcPct val="114000"/>
              </a:lnSpc>
              <a:spcBef>
                <a:spcPct val="0"/>
              </a:spcBef>
              <a:spcAft>
                <a:spcPct val="0"/>
              </a:spcAft>
              <a:buClrTx/>
              <a:buSzTx/>
              <a:buFontTx/>
              <a:buNone/>
              <a:tabLst/>
            </a:pPr>
            <a:r>
              <a:rPr kumimoji="0" lang="en-US" sz="2800" b="1" i="1" u="none" strike="noStrike" cap="none" normalizeH="0" baseline="0" dirty="0">
                <a:ln>
                  <a:noFill/>
                </a:ln>
                <a:solidFill>
                  <a:srgbClr val="002060"/>
                </a:solidFill>
                <a:effectLst/>
                <a:latin typeface="Times New Roman" pitchFamily="18" charset="0"/>
                <a:ea typeface="Calibri" pitchFamily="34" charset="0"/>
                <a:cs typeface="Times New Roman" pitchFamily="18" charset="0"/>
                <a:sym typeface="Wingdings" pitchFamily="2" charset="2"/>
              </a:rPr>
              <a:t>b.</a:t>
            </a:r>
            <a:r>
              <a:rPr kumimoji="0" lang="en-US" sz="2800" b="1" i="1" u="none" strike="noStrike" cap="none" normalizeH="0" dirty="0">
                <a:ln>
                  <a:noFill/>
                </a:ln>
                <a:solidFill>
                  <a:srgbClr val="002060"/>
                </a:solidFill>
                <a:effectLst/>
                <a:latin typeface="Times New Roman" pitchFamily="18" charset="0"/>
                <a:ea typeface="Calibri" pitchFamily="34" charset="0"/>
                <a:cs typeface="Times New Roman" pitchFamily="18" charset="0"/>
                <a:sym typeface="Wingdings" pitchFamily="2" charset="2"/>
              </a:rPr>
              <a:t> </a:t>
            </a:r>
            <a:r>
              <a:rPr kumimoji="0" lang="en-US" sz="2800" b="1" i="1" u="none" strike="noStrike" cap="none" normalizeH="0" dirty="0" err="1">
                <a:ln>
                  <a:noFill/>
                </a:ln>
                <a:solidFill>
                  <a:srgbClr val="002060"/>
                </a:solidFill>
                <a:effectLst/>
                <a:latin typeface="Times New Roman" pitchFamily="18" charset="0"/>
                <a:ea typeface="Calibri" pitchFamily="34" charset="0"/>
                <a:cs typeface="Times New Roman" pitchFamily="18" charset="0"/>
                <a:sym typeface="Wingdings" pitchFamily="2" charset="2"/>
              </a:rPr>
              <a:t>Em</a:t>
            </a:r>
            <a:r>
              <a:rPr kumimoji="0" lang="en-US" sz="2800" b="1" i="1" u="none" strike="noStrike" cap="none" normalizeH="0" dirty="0">
                <a:ln>
                  <a:noFill/>
                </a:ln>
                <a:solidFill>
                  <a:srgbClr val="002060"/>
                </a:solidFill>
                <a:effectLst/>
                <a:latin typeface="Times New Roman" pitchFamily="18" charset="0"/>
                <a:ea typeface="Calibri" pitchFamily="34" charset="0"/>
                <a:cs typeface="Times New Roman" pitchFamily="18" charset="0"/>
                <a:sym typeface="Wingdings" pitchFamily="2" charset="2"/>
              </a:rPr>
              <a:t> </a:t>
            </a:r>
            <a:r>
              <a:rPr kumimoji="0" lang="en-US" sz="2800" b="1" i="1" u="none" strike="noStrike" cap="none" normalizeH="0" dirty="0" err="1">
                <a:ln>
                  <a:noFill/>
                </a:ln>
                <a:solidFill>
                  <a:srgbClr val="002060"/>
                </a:solidFill>
                <a:effectLst/>
                <a:latin typeface="Times New Roman" pitchFamily="18" charset="0"/>
                <a:ea typeface="Calibri" pitchFamily="34" charset="0"/>
                <a:cs typeface="Times New Roman" pitchFamily="18" charset="0"/>
                <a:sym typeface="Wingdings" pitchFamily="2" charset="2"/>
              </a:rPr>
              <a:t>được</a:t>
            </a:r>
            <a:r>
              <a:rPr kumimoji="0" lang="en-US" sz="2800" b="1" i="1" u="none" strike="noStrike" cap="none" normalizeH="0" dirty="0">
                <a:ln>
                  <a:noFill/>
                </a:ln>
                <a:solidFill>
                  <a:srgbClr val="002060"/>
                </a:solidFill>
                <a:effectLst/>
                <a:latin typeface="Times New Roman" pitchFamily="18" charset="0"/>
                <a:ea typeface="Calibri" pitchFamily="34" charset="0"/>
                <a:cs typeface="Times New Roman" pitchFamily="18" charset="0"/>
                <a:sym typeface="Wingdings" pitchFamily="2" charset="2"/>
              </a:rPr>
              <a:t> </a:t>
            </a:r>
            <a:r>
              <a:rPr kumimoji="0" lang="en-US" sz="2800" b="1" i="1" u="none" strike="noStrike" cap="none" normalizeH="0" dirty="0" err="1">
                <a:ln>
                  <a:noFill/>
                </a:ln>
                <a:solidFill>
                  <a:srgbClr val="002060"/>
                </a:solidFill>
                <a:effectLst/>
                <a:latin typeface="Times New Roman" pitchFamily="18" charset="0"/>
                <a:ea typeface="Calibri" pitchFamily="34" charset="0"/>
                <a:cs typeface="Times New Roman" pitchFamily="18" charset="0"/>
                <a:sym typeface="Wingdings" pitchFamily="2" charset="2"/>
              </a:rPr>
              <a:t>mọi</a:t>
            </a:r>
            <a:r>
              <a:rPr kumimoji="0" lang="en-US" sz="2800" b="1" i="1" u="none" strike="noStrike" cap="none" normalizeH="0" dirty="0">
                <a:ln>
                  <a:noFill/>
                </a:ln>
                <a:solidFill>
                  <a:srgbClr val="002060"/>
                </a:solidFill>
                <a:effectLst/>
                <a:latin typeface="Times New Roman" pitchFamily="18" charset="0"/>
                <a:ea typeface="Calibri" pitchFamily="34" charset="0"/>
                <a:cs typeface="Times New Roman" pitchFamily="18" charset="0"/>
                <a:sym typeface="Wingdings" pitchFamily="2" charset="2"/>
              </a:rPr>
              <a:t> </a:t>
            </a:r>
            <a:r>
              <a:rPr kumimoji="0" lang="en-US" sz="2800" b="1" i="1" u="none" strike="noStrike" cap="none" normalizeH="0" dirty="0" err="1">
                <a:ln>
                  <a:noFill/>
                </a:ln>
                <a:solidFill>
                  <a:srgbClr val="002060"/>
                </a:solidFill>
                <a:effectLst/>
                <a:latin typeface="Times New Roman" pitchFamily="18" charset="0"/>
                <a:ea typeface="Calibri" pitchFamily="34" charset="0"/>
                <a:cs typeface="Times New Roman" pitchFamily="18" charset="0"/>
                <a:sym typeface="Wingdings" pitchFamily="2" charset="2"/>
              </a:rPr>
              <a:t>người</a:t>
            </a:r>
            <a:r>
              <a:rPr kumimoji="0" lang="en-US" sz="2800" b="1" i="1" u="none" strike="noStrike" cap="none" normalizeH="0" dirty="0">
                <a:ln>
                  <a:noFill/>
                </a:ln>
                <a:solidFill>
                  <a:srgbClr val="002060"/>
                </a:solidFill>
                <a:effectLst/>
                <a:latin typeface="Times New Roman" pitchFamily="18" charset="0"/>
                <a:ea typeface="Calibri" pitchFamily="34" charset="0"/>
                <a:cs typeface="Times New Roman" pitchFamily="18" charset="0"/>
                <a:sym typeface="Wingdings" pitchFamily="2" charset="2"/>
              </a:rPr>
              <a:t> </a:t>
            </a:r>
            <a:r>
              <a:rPr kumimoji="0" lang="en-US" sz="2800" b="1" i="1" u="none" strike="noStrike" cap="none" normalizeH="0" dirty="0" err="1">
                <a:ln>
                  <a:noFill/>
                </a:ln>
                <a:solidFill>
                  <a:srgbClr val="002060"/>
                </a:solidFill>
                <a:effectLst/>
                <a:latin typeface="Times New Roman" pitchFamily="18" charset="0"/>
                <a:ea typeface="Calibri" pitchFamily="34" charset="0"/>
                <a:cs typeface="Times New Roman" pitchFamily="18" charset="0"/>
                <a:sym typeface="Wingdings" pitchFamily="2" charset="2"/>
              </a:rPr>
              <a:t>yêu</a:t>
            </a:r>
            <a:r>
              <a:rPr kumimoji="0" lang="en-US" sz="2800" b="1" i="1" u="none" strike="noStrike" cap="none" normalizeH="0" dirty="0">
                <a:ln>
                  <a:noFill/>
                </a:ln>
                <a:solidFill>
                  <a:srgbClr val="002060"/>
                </a:solidFill>
                <a:effectLst/>
                <a:latin typeface="Times New Roman" pitchFamily="18" charset="0"/>
                <a:ea typeface="Calibri" pitchFamily="34" charset="0"/>
                <a:cs typeface="Times New Roman" pitchFamily="18" charset="0"/>
                <a:sym typeface="Wingdings" pitchFamily="2" charset="2"/>
              </a:rPr>
              <a:t> </a:t>
            </a:r>
            <a:r>
              <a:rPr kumimoji="0" lang="en-US" sz="2800" b="1" i="1" u="none" strike="noStrike" cap="none" normalizeH="0" dirty="0" err="1">
                <a:ln>
                  <a:noFill/>
                </a:ln>
                <a:solidFill>
                  <a:srgbClr val="002060"/>
                </a:solidFill>
                <a:effectLst/>
                <a:latin typeface="Times New Roman" pitchFamily="18" charset="0"/>
                <a:ea typeface="Calibri" pitchFamily="34" charset="0"/>
                <a:cs typeface="Times New Roman" pitchFamily="18" charset="0"/>
                <a:sym typeface="Wingdings" pitchFamily="2" charset="2"/>
              </a:rPr>
              <a:t>mến</a:t>
            </a:r>
            <a:r>
              <a:rPr kumimoji="0" lang="en-US" sz="2800" b="1" i="1" u="none" strike="noStrike" cap="none" normalizeH="0" dirty="0">
                <a:ln>
                  <a:noFill/>
                </a:ln>
                <a:solidFill>
                  <a:srgbClr val="002060"/>
                </a:solidFill>
                <a:effectLst/>
                <a:latin typeface="Times New Roman" pitchFamily="18" charset="0"/>
                <a:ea typeface="Calibri" pitchFamily="34" charset="0"/>
                <a:cs typeface="Times New Roman" pitchFamily="18" charset="0"/>
                <a:sym typeface="Wingdings" pitchFamily="2" charset="2"/>
              </a:rPr>
              <a:t>.</a:t>
            </a:r>
            <a:endParaRPr kumimoji="0" lang="en-US" sz="2800" b="1" i="1" u="none" strike="noStrike" cap="none" normalizeH="0" baseline="0" dirty="0">
              <a:ln>
                <a:noFill/>
              </a:ln>
              <a:solidFill>
                <a:srgbClr val="002060"/>
              </a:solidFill>
              <a:effectLst/>
              <a:latin typeface="Times New Roman" pitchFamily="18" charset="0"/>
              <a:ea typeface="Calibri" pitchFamily="34" charset="0"/>
              <a:cs typeface="Times New Roman" pitchFamily="18" charset="0"/>
              <a:sym typeface="Wingdings" pitchFamily="2" charset="2"/>
            </a:endParaRPr>
          </a:p>
        </p:txBody>
      </p:sp>
      <p:pic>
        <p:nvPicPr>
          <p:cNvPr id="21" name="图片 2">
            <a:extLst>
              <a:ext uri="{FF2B5EF4-FFF2-40B4-BE49-F238E27FC236}">
                <a16:creationId xmlns:a16="http://schemas.microsoft.com/office/drawing/2014/main" id="{57B37BB5-4F82-4D88-B945-74D51CE528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7489" y="1465076"/>
            <a:ext cx="1876113" cy="1876113"/>
          </a:xfrm>
          <a:prstGeom prst="rect">
            <a:avLst/>
          </a:prstGeom>
        </p:spPr>
      </p:pic>
      <p:pic>
        <p:nvPicPr>
          <p:cNvPr id="22" name="图片 4">
            <a:extLst>
              <a:ext uri="{FF2B5EF4-FFF2-40B4-BE49-F238E27FC236}">
                <a16:creationId xmlns:a16="http://schemas.microsoft.com/office/drawing/2014/main" id="{783099B5-769F-4BE8-AA05-C8546344E1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813">
            <a:off x="10988047" y="395470"/>
            <a:ext cx="1498841" cy="1498841"/>
          </a:xfrm>
          <a:prstGeom prst="rect">
            <a:avLst/>
          </a:prstGeom>
        </p:spPr>
      </p:pic>
      <p:sp>
        <p:nvSpPr>
          <p:cNvPr id="23" name="Text Box 13">
            <a:extLst>
              <a:ext uri="{FF2B5EF4-FFF2-40B4-BE49-F238E27FC236}">
                <a16:creationId xmlns:a16="http://schemas.microsoft.com/office/drawing/2014/main" id="{4633179A-FBBD-0A42-9D93-0DDB805DCE4A}"/>
              </a:ext>
            </a:extLst>
          </p:cNvPr>
          <p:cNvSpPr txBox="1">
            <a:spLocks noChangeArrowheads="1"/>
          </p:cNvSpPr>
          <p:nvPr/>
        </p:nvSpPr>
        <p:spPr bwMode="auto">
          <a:xfrm>
            <a:off x="498141" y="1700930"/>
            <a:ext cx="980059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2800" dirty="0">
                <a:latin typeface="Times New Roman" pitchFamily="18" charset="0"/>
              </a:rPr>
              <a:t>        </a:t>
            </a:r>
            <a:r>
              <a:rPr lang="en-US" sz="2800" i="1" dirty="0">
                <a:latin typeface="Times New Roman" pitchFamily="18" charset="0"/>
              </a:rPr>
              <a:t>- </a:t>
            </a:r>
            <a:r>
              <a:rPr lang="en-US" sz="2800" i="1" dirty="0" err="1">
                <a:latin typeface="Times New Roman" pitchFamily="18" charset="0"/>
              </a:rPr>
              <a:t>Thuỷ</a:t>
            </a:r>
            <a:r>
              <a:rPr lang="en-US" sz="2800" i="1" dirty="0">
                <a:latin typeface="Times New Roman" pitchFamily="18" charset="0"/>
              </a:rPr>
              <a:t> </a:t>
            </a:r>
            <a:r>
              <a:rPr lang="en-US" sz="2800" i="1" dirty="0" err="1">
                <a:latin typeface="Times New Roman" pitchFamily="18" charset="0"/>
              </a:rPr>
              <a:t>phải</a:t>
            </a:r>
            <a:r>
              <a:rPr lang="en-US" sz="2800" i="1" dirty="0">
                <a:latin typeface="Times New Roman" pitchFamily="18" charset="0"/>
              </a:rPr>
              <a:t> </a:t>
            </a:r>
            <a:r>
              <a:rPr lang="en-US" sz="2800" i="1" dirty="0" err="1">
                <a:latin typeface="Times New Roman" pitchFamily="18" charset="0"/>
              </a:rPr>
              <a:t>xa</a:t>
            </a:r>
            <a:r>
              <a:rPr lang="en-US" sz="2800" i="1" dirty="0">
                <a:latin typeface="Times New Roman" pitchFamily="18" charset="0"/>
              </a:rPr>
              <a:t> </a:t>
            </a:r>
            <a:r>
              <a:rPr lang="en-US" sz="2800" i="1" dirty="0" err="1">
                <a:latin typeface="Times New Roman" pitchFamily="18" charset="0"/>
              </a:rPr>
              <a:t>lớp</a:t>
            </a:r>
            <a:r>
              <a:rPr lang="en-US" sz="2800" i="1" dirty="0">
                <a:latin typeface="Times New Roman" pitchFamily="18" charset="0"/>
              </a:rPr>
              <a:t> ta, </a:t>
            </a:r>
            <a:r>
              <a:rPr lang="en-US" sz="2800" i="1" dirty="0" err="1">
                <a:latin typeface="Times New Roman" pitchFamily="18" charset="0"/>
              </a:rPr>
              <a:t>theo</a:t>
            </a:r>
            <a:r>
              <a:rPr lang="en-US" sz="2800" i="1" dirty="0">
                <a:latin typeface="Times New Roman" pitchFamily="18" charset="0"/>
              </a:rPr>
              <a:t> </a:t>
            </a:r>
            <a:r>
              <a:rPr lang="en-US" sz="2800" i="1" dirty="0" err="1">
                <a:latin typeface="Times New Roman" pitchFamily="18" charset="0"/>
              </a:rPr>
              <a:t>mẹ</a:t>
            </a:r>
            <a:r>
              <a:rPr lang="en-US" sz="2800" i="1" dirty="0">
                <a:latin typeface="Times New Roman" pitchFamily="18" charset="0"/>
              </a:rPr>
              <a:t> </a:t>
            </a:r>
            <a:r>
              <a:rPr lang="en-US" sz="2800" i="1" dirty="0" err="1">
                <a:latin typeface="Times New Roman" pitchFamily="18" charset="0"/>
              </a:rPr>
              <a:t>về</a:t>
            </a:r>
            <a:r>
              <a:rPr lang="en-US" sz="2800" i="1" dirty="0">
                <a:latin typeface="Times New Roman" pitchFamily="18" charset="0"/>
              </a:rPr>
              <a:t> </a:t>
            </a:r>
            <a:r>
              <a:rPr lang="en-US" sz="2800" i="1" dirty="0" err="1">
                <a:latin typeface="Times New Roman" pitchFamily="18" charset="0"/>
              </a:rPr>
              <a:t>quê</a:t>
            </a:r>
            <a:r>
              <a:rPr lang="en-US" sz="2800" i="1" dirty="0">
                <a:latin typeface="Times New Roman" pitchFamily="18" charset="0"/>
              </a:rPr>
              <a:t> </a:t>
            </a:r>
            <a:r>
              <a:rPr lang="en-US" sz="2800" i="1" dirty="0" err="1">
                <a:latin typeface="Times New Roman" pitchFamily="18" charset="0"/>
              </a:rPr>
              <a:t>ngoại</a:t>
            </a:r>
            <a:r>
              <a:rPr lang="en-US" sz="2800" i="1" dirty="0">
                <a:latin typeface="Times New Roman" pitchFamily="18" charset="0"/>
              </a:rPr>
              <a:t>.</a:t>
            </a:r>
          </a:p>
          <a:p>
            <a:pPr algn="just"/>
            <a:r>
              <a:rPr lang="en-US" sz="2800" i="1" dirty="0">
                <a:latin typeface="Times New Roman" pitchFamily="18" charset="0"/>
              </a:rPr>
              <a:t>        </a:t>
            </a:r>
            <a:r>
              <a:rPr lang="en-US" sz="2800" dirty="0" err="1">
                <a:latin typeface="Times New Roman" pitchFamily="18" charset="0"/>
              </a:rPr>
              <a:t>Một</a:t>
            </a:r>
            <a:r>
              <a:rPr lang="en-US" sz="2800" dirty="0">
                <a:latin typeface="Times New Roman" pitchFamily="18" charset="0"/>
              </a:rPr>
              <a:t> </a:t>
            </a:r>
            <a:r>
              <a:rPr lang="en-US" sz="2800" dirty="0" err="1">
                <a:latin typeface="Times New Roman" pitchFamily="18" charset="0"/>
              </a:rPr>
              <a:t>tiếng</a:t>
            </a:r>
            <a:r>
              <a:rPr lang="en-US" sz="2800" dirty="0">
                <a:latin typeface="Times New Roman" pitchFamily="18" charset="0"/>
              </a:rPr>
              <a:t> “ồ” </a:t>
            </a:r>
            <a:r>
              <a:rPr lang="en-US" sz="2800" dirty="0" err="1">
                <a:latin typeface="Times New Roman" pitchFamily="18" charset="0"/>
              </a:rPr>
              <a:t>nổi</a:t>
            </a:r>
            <a:r>
              <a:rPr lang="en-US" sz="2800" dirty="0">
                <a:latin typeface="Times New Roman" pitchFamily="18" charset="0"/>
              </a:rPr>
              <a:t> </a:t>
            </a:r>
            <a:r>
              <a:rPr lang="en-US" sz="2800" dirty="0" err="1">
                <a:latin typeface="Times New Roman" pitchFamily="18" charset="0"/>
              </a:rPr>
              <a:t>lên</a:t>
            </a:r>
            <a:r>
              <a:rPr lang="en-US" sz="2800" dirty="0">
                <a:latin typeface="Times New Roman" pitchFamily="18" charset="0"/>
              </a:rPr>
              <a:t> </a:t>
            </a:r>
            <a:r>
              <a:rPr lang="en-US" sz="2800" dirty="0" err="1">
                <a:latin typeface="Times New Roman" pitchFamily="18" charset="0"/>
              </a:rPr>
              <a:t>kinh</a:t>
            </a:r>
            <a:r>
              <a:rPr lang="en-US" sz="2800" dirty="0">
                <a:latin typeface="Times New Roman" pitchFamily="18" charset="0"/>
              </a:rPr>
              <a:t> </a:t>
            </a:r>
            <a:r>
              <a:rPr lang="en-US" sz="2800" dirty="0" err="1">
                <a:latin typeface="Times New Roman" pitchFamily="18" charset="0"/>
              </a:rPr>
              <a:t>ngạc</a:t>
            </a:r>
            <a:r>
              <a:rPr lang="en-US" sz="2800" dirty="0">
                <a:latin typeface="Times New Roman" pitchFamily="18" charset="0"/>
              </a:rPr>
              <a:t>. </a:t>
            </a:r>
            <a:r>
              <a:rPr lang="en-US" sz="2800" dirty="0" err="1">
                <a:latin typeface="Times New Roman" pitchFamily="18" charset="0"/>
              </a:rPr>
              <a:t>Cả</a:t>
            </a:r>
            <a:r>
              <a:rPr lang="en-US" sz="2800" dirty="0">
                <a:latin typeface="Times New Roman" pitchFamily="18" charset="0"/>
              </a:rPr>
              <a:t> </a:t>
            </a:r>
            <a:r>
              <a:rPr lang="en-US" sz="2800" dirty="0" err="1">
                <a:latin typeface="Times New Roman" pitchFamily="18" charset="0"/>
              </a:rPr>
              <a:t>lớp</a:t>
            </a:r>
            <a:r>
              <a:rPr lang="en-US" sz="2800" dirty="0">
                <a:latin typeface="Times New Roman" pitchFamily="18" charset="0"/>
              </a:rPr>
              <a:t> </a:t>
            </a:r>
            <a:r>
              <a:rPr lang="en-US" sz="2800" dirty="0" err="1">
                <a:latin typeface="Times New Roman" pitchFamily="18" charset="0"/>
              </a:rPr>
              <a:t>sững</a:t>
            </a:r>
            <a:r>
              <a:rPr lang="en-US" sz="2800" dirty="0">
                <a:latin typeface="Times New Roman" pitchFamily="18" charset="0"/>
              </a:rPr>
              <a:t> </a:t>
            </a:r>
            <a:r>
              <a:rPr lang="en-US" sz="2800" dirty="0" err="1">
                <a:latin typeface="Times New Roman" pitchFamily="18" charset="0"/>
              </a:rPr>
              <a:t>sờ</a:t>
            </a:r>
            <a:r>
              <a:rPr lang="en-US" sz="2800" dirty="0">
                <a:latin typeface="Times New Roman" pitchFamily="18" charset="0"/>
              </a:rPr>
              <a:t>. </a:t>
            </a:r>
            <a:r>
              <a:rPr lang="en-US" sz="2800" dirty="0" err="1">
                <a:latin typeface="Times New Roman" pitchFamily="18" charset="0"/>
              </a:rPr>
              <a:t>Em</a:t>
            </a:r>
            <a:r>
              <a:rPr lang="en-US" sz="2800" dirty="0">
                <a:latin typeface="Times New Roman" pitchFamily="18" charset="0"/>
              </a:rPr>
              <a:t> </a:t>
            </a:r>
            <a:r>
              <a:rPr lang="en-US" sz="2800" dirty="0" err="1">
                <a:latin typeface="Times New Roman" pitchFamily="18" charset="0"/>
              </a:rPr>
              <a:t>tôi</a:t>
            </a:r>
            <a:r>
              <a:rPr lang="en-US" sz="2800" dirty="0">
                <a:latin typeface="Times New Roman" pitchFamily="18" charset="0"/>
              </a:rPr>
              <a:t> </a:t>
            </a:r>
            <a:r>
              <a:rPr lang="en-US" sz="2800" dirty="0" err="1">
                <a:latin typeface="Times New Roman" pitchFamily="18" charset="0"/>
              </a:rPr>
              <a:t>là</a:t>
            </a:r>
            <a:r>
              <a:rPr lang="en-US" sz="2800" dirty="0">
                <a:latin typeface="Times New Roman" pitchFamily="18" charset="0"/>
              </a:rPr>
              <a:t> chi </a:t>
            </a:r>
            <a:r>
              <a:rPr lang="en-US" sz="2800" dirty="0" err="1">
                <a:latin typeface="Times New Roman" pitchFamily="18" charset="0"/>
              </a:rPr>
              <a:t>đội</a:t>
            </a:r>
            <a:r>
              <a:rPr lang="en-US" sz="2800" dirty="0">
                <a:latin typeface="Times New Roman" pitchFamily="18" charset="0"/>
              </a:rPr>
              <a:t> </a:t>
            </a:r>
            <a:r>
              <a:rPr lang="en-US" sz="2800" dirty="0" err="1">
                <a:latin typeface="Times New Roman" pitchFamily="18" charset="0"/>
              </a:rPr>
              <a:t>trưởng</a:t>
            </a:r>
            <a:r>
              <a:rPr lang="en-US" sz="2800" dirty="0">
                <a:latin typeface="Times New Roman" pitchFamily="18" charset="0"/>
              </a:rPr>
              <a:t>, </a:t>
            </a:r>
            <a:r>
              <a:rPr lang="en-US" sz="2800" dirty="0" err="1">
                <a:latin typeface="Times New Roman" pitchFamily="18" charset="0"/>
              </a:rPr>
              <a:t>là</a:t>
            </a:r>
            <a:r>
              <a:rPr lang="en-US" sz="2800" dirty="0">
                <a:latin typeface="Times New Roman" pitchFamily="18" charset="0"/>
              </a:rPr>
              <a:t> “</a:t>
            </a:r>
            <a:r>
              <a:rPr lang="en-US" sz="2800" dirty="0" err="1">
                <a:latin typeface="Times New Roman" pitchFamily="18" charset="0"/>
              </a:rPr>
              <a:t>vua</a:t>
            </a:r>
            <a:r>
              <a:rPr lang="en-US" sz="2800" dirty="0">
                <a:latin typeface="Times New Roman" pitchFamily="18" charset="0"/>
              </a:rPr>
              <a:t> </a:t>
            </a:r>
            <a:r>
              <a:rPr lang="en-US" sz="2800" dirty="0" err="1">
                <a:latin typeface="Times New Roman" pitchFamily="18" charset="0"/>
              </a:rPr>
              <a:t>toán</a:t>
            </a:r>
            <a:r>
              <a:rPr lang="en-US" sz="2800" dirty="0">
                <a:latin typeface="Times New Roman" pitchFamily="18" charset="0"/>
              </a:rPr>
              <a:t>” </a:t>
            </a:r>
            <a:r>
              <a:rPr lang="en-US" sz="2800" dirty="0" err="1">
                <a:latin typeface="Times New Roman" pitchFamily="18" charset="0"/>
              </a:rPr>
              <a:t>của</a:t>
            </a:r>
            <a:r>
              <a:rPr lang="en-US" sz="2800" dirty="0">
                <a:latin typeface="Times New Roman" pitchFamily="18" charset="0"/>
              </a:rPr>
              <a:t> </a:t>
            </a:r>
            <a:r>
              <a:rPr lang="en-US" sz="2800" dirty="0" err="1">
                <a:latin typeface="Times New Roman" pitchFamily="18" charset="0"/>
              </a:rPr>
              <a:t>lớp</a:t>
            </a:r>
            <a:r>
              <a:rPr lang="en-US" sz="2800" dirty="0">
                <a:latin typeface="Times New Roman" pitchFamily="18" charset="0"/>
              </a:rPr>
              <a:t> </a:t>
            </a:r>
            <a:r>
              <a:rPr lang="en-US" sz="2800" dirty="0" err="1">
                <a:latin typeface="Times New Roman" pitchFamily="18" charset="0"/>
              </a:rPr>
              <a:t>từ</a:t>
            </a:r>
            <a:r>
              <a:rPr lang="en-US" sz="2800" dirty="0">
                <a:latin typeface="Times New Roman" pitchFamily="18" charset="0"/>
              </a:rPr>
              <a:t> </a:t>
            </a:r>
            <a:r>
              <a:rPr lang="en-US" sz="2800" dirty="0" err="1">
                <a:latin typeface="Times New Roman" pitchFamily="18" charset="0"/>
              </a:rPr>
              <a:t>mấy</a:t>
            </a:r>
            <a:r>
              <a:rPr lang="en-US" sz="2800" dirty="0">
                <a:latin typeface="Times New Roman" pitchFamily="18" charset="0"/>
              </a:rPr>
              <a:t> </a:t>
            </a:r>
            <a:r>
              <a:rPr lang="en-US" sz="2800" dirty="0" err="1">
                <a:latin typeface="Times New Roman" pitchFamily="18" charset="0"/>
              </a:rPr>
              <a:t>năm</a:t>
            </a:r>
            <a:r>
              <a:rPr lang="en-US" sz="2800" dirty="0">
                <a:latin typeface="Times New Roman" pitchFamily="18" charset="0"/>
              </a:rPr>
              <a:t> nay ………………………, tin </a:t>
            </a:r>
            <a:r>
              <a:rPr lang="en-US" sz="2800" dirty="0" err="1">
                <a:latin typeface="Times New Roman" pitchFamily="18" charset="0"/>
              </a:rPr>
              <a:t>này</a:t>
            </a:r>
            <a:r>
              <a:rPr lang="en-US" sz="2800" dirty="0">
                <a:latin typeface="Times New Roman" pitchFamily="18" charset="0"/>
              </a:rPr>
              <a:t> </a:t>
            </a:r>
            <a:r>
              <a:rPr lang="en-US" sz="2800" dirty="0" err="1">
                <a:latin typeface="Times New Roman" pitchFamily="18" charset="0"/>
              </a:rPr>
              <a:t>chắc</a:t>
            </a:r>
            <a:r>
              <a:rPr lang="en-US" sz="2800" dirty="0">
                <a:latin typeface="Times New Roman" pitchFamily="18" charset="0"/>
              </a:rPr>
              <a:t> </a:t>
            </a:r>
            <a:r>
              <a:rPr lang="en-US" sz="2800" dirty="0" err="1">
                <a:latin typeface="Times New Roman" pitchFamily="18" charset="0"/>
              </a:rPr>
              <a:t>làm</a:t>
            </a:r>
            <a:r>
              <a:rPr lang="en-US" sz="2800" dirty="0">
                <a:latin typeface="Times New Roman" pitchFamily="18" charset="0"/>
              </a:rPr>
              <a:t> </a:t>
            </a:r>
            <a:r>
              <a:rPr lang="en-US" sz="2800" dirty="0" err="1">
                <a:latin typeface="Times New Roman" pitchFamily="18" charset="0"/>
              </a:rPr>
              <a:t>cho</a:t>
            </a:r>
            <a:r>
              <a:rPr lang="en-US" sz="2800" dirty="0">
                <a:latin typeface="Times New Roman" pitchFamily="18" charset="0"/>
              </a:rPr>
              <a:t> </a:t>
            </a:r>
            <a:r>
              <a:rPr lang="en-US" sz="2800" dirty="0" err="1">
                <a:latin typeface="Times New Roman" pitchFamily="18" charset="0"/>
              </a:rPr>
              <a:t>bạn</a:t>
            </a:r>
            <a:r>
              <a:rPr lang="en-US" sz="2800" dirty="0">
                <a:latin typeface="Times New Roman" pitchFamily="18" charset="0"/>
              </a:rPr>
              <a:t> </a:t>
            </a:r>
            <a:r>
              <a:rPr lang="en-US" sz="2800" dirty="0" err="1">
                <a:latin typeface="Times New Roman" pitchFamily="18" charset="0"/>
              </a:rPr>
              <a:t>bè</a:t>
            </a:r>
            <a:r>
              <a:rPr lang="en-US" sz="2800" dirty="0">
                <a:latin typeface="Times New Roman" pitchFamily="18" charset="0"/>
              </a:rPr>
              <a:t> </a:t>
            </a:r>
            <a:r>
              <a:rPr lang="en-US" sz="2800" dirty="0" err="1">
                <a:latin typeface="Times New Roman" pitchFamily="18" charset="0"/>
              </a:rPr>
              <a:t>xao</a:t>
            </a:r>
            <a:r>
              <a:rPr lang="en-US" sz="2800" dirty="0">
                <a:latin typeface="Times New Roman" pitchFamily="18" charset="0"/>
              </a:rPr>
              <a:t> </a:t>
            </a:r>
            <a:r>
              <a:rPr lang="en-US" sz="2800" dirty="0" err="1">
                <a:latin typeface="Times New Roman" pitchFamily="18" charset="0"/>
              </a:rPr>
              <a:t>xuyến</a:t>
            </a:r>
            <a:r>
              <a:rPr lang="en-US" sz="2800" dirty="0">
                <a:latin typeface="Times New Roman" pitchFamily="18" charset="0"/>
              </a:rPr>
              <a:t>.</a:t>
            </a:r>
          </a:p>
        </p:txBody>
      </p:sp>
      <p:sp>
        <p:nvSpPr>
          <p:cNvPr id="3" name="Oval 2">
            <a:extLst>
              <a:ext uri="{FF2B5EF4-FFF2-40B4-BE49-F238E27FC236}">
                <a16:creationId xmlns:a16="http://schemas.microsoft.com/office/drawing/2014/main" id="{018782A5-3787-CC42-BC22-31D8642A7785}"/>
              </a:ext>
            </a:extLst>
          </p:cNvPr>
          <p:cNvSpPr/>
          <p:nvPr/>
        </p:nvSpPr>
        <p:spPr>
          <a:xfrm>
            <a:off x="3187584" y="3986490"/>
            <a:ext cx="585630" cy="585419"/>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24" name="Rectangle 1">
            <a:extLst>
              <a:ext uri="{FF2B5EF4-FFF2-40B4-BE49-F238E27FC236}">
                <a16:creationId xmlns:a16="http://schemas.microsoft.com/office/drawing/2014/main" id="{ADFBB538-3591-4A41-88B7-EE45665FDD44}"/>
              </a:ext>
            </a:extLst>
          </p:cNvPr>
          <p:cNvSpPr>
            <a:spLocks noChangeArrowheads="1"/>
          </p:cNvSpPr>
          <p:nvPr/>
        </p:nvSpPr>
        <p:spPr bwMode="auto">
          <a:xfrm>
            <a:off x="593380" y="4808997"/>
            <a:ext cx="11005239"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1" u="none" strike="noStrike" cap="none" normalizeH="0" baseline="0" dirty="0">
                <a:ln>
                  <a:noFill/>
                </a:ln>
                <a:solidFill>
                  <a:srgbClr val="7030A0"/>
                </a:solidFill>
                <a:effectLst/>
                <a:latin typeface="Times New Roman" pitchFamily="18" charset="0"/>
                <a:cs typeface="Times New Roman" pitchFamily="18" charset="0"/>
              </a:rPr>
              <a:t>=&gt;</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Câu</a:t>
            </a:r>
            <a:r>
              <a:rPr kumimoji="0" lang="en-US" sz="2800" b="0" i="1" u="none" strike="noStrike" cap="none" normalizeH="0" dirty="0">
                <a:ln>
                  <a:noFill/>
                </a:ln>
                <a:solidFill>
                  <a:srgbClr val="7030A0"/>
                </a:solidFill>
                <a:effectLst/>
                <a:latin typeface="Times New Roman" pitchFamily="18" charset="0"/>
                <a:cs typeface="Times New Roman" pitchFamily="18" charset="0"/>
              </a:rPr>
              <a:t> (b)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giúp</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việc</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liên</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kết</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các</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câu</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trong</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đoạn</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được</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tốt</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hơn</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Câu</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trước</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đã</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nói</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về</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Thuỷ</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thông</a:t>
            </a:r>
            <a:r>
              <a:rPr kumimoji="0" lang="en-US" sz="2800" b="0" i="1" u="none" strike="noStrike" cap="none" normalizeH="0" dirty="0">
                <a:ln>
                  <a:noFill/>
                </a:ln>
                <a:solidFill>
                  <a:srgbClr val="7030A0"/>
                </a:solidFill>
                <a:effectLst/>
                <a:latin typeface="Times New Roman" pitchFamily="18" charset="0"/>
                <a:cs typeface="Times New Roman" pitchFamily="18" charset="0"/>
              </a:rPr>
              <a:t> qua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chủ</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ngữ</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em</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tôi</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Vì</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vậy</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sẽ</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là</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hợp</a:t>
            </a:r>
            <a:r>
              <a:rPr kumimoji="0" lang="en-US" sz="2800" b="0" i="1" u="none" strike="noStrike" cap="none" normalizeH="0" dirty="0">
                <a:ln>
                  <a:noFill/>
                </a:ln>
                <a:solidFill>
                  <a:srgbClr val="7030A0"/>
                </a:solidFill>
                <a:effectLst/>
                <a:latin typeface="Times New Roman" pitchFamily="18" charset="0"/>
                <a:cs typeface="Times New Roman" pitchFamily="18" charset="0"/>
              </a:rPr>
              <a:t> logic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và</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dễ</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hiểu</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nếu</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câu</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sau</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tiếp</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tục</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nói</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về</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Thuỷ</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thông</a:t>
            </a:r>
            <a:r>
              <a:rPr kumimoji="0" lang="en-US" sz="2800" b="0" i="1" u="none" strike="noStrike" cap="none" normalizeH="0" dirty="0">
                <a:ln>
                  <a:noFill/>
                </a:ln>
                <a:solidFill>
                  <a:srgbClr val="7030A0"/>
                </a:solidFill>
                <a:effectLst/>
                <a:latin typeface="Times New Roman" pitchFamily="18" charset="0"/>
                <a:cs typeface="Times New Roman" pitchFamily="18" charset="0"/>
              </a:rPr>
              <a:t> qua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chủ</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ngữ</a:t>
            </a:r>
            <a:r>
              <a:rPr kumimoji="0" lang="en-US" sz="2800" b="0" i="1" u="none" strike="noStrike" cap="none" normalizeH="0" dirty="0">
                <a:ln>
                  <a:noFill/>
                </a:ln>
                <a:solidFill>
                  <a:srgbClr val="7030A0"/>
                </a:solidFill>
                <a:effectLst/>
                <a:latin typeface="Times New Roman" pitchFamily="18" charset="0"/>
                <a:cs typeface="Times New Roman" pitchFamily="18" charset="0"/>
              </a:rPr>
              <a:t> “</a:t>
            </a:r>
            <a:r>
              <a:rPr kumimoji="0" lang="en-US" sz="2800" b="0" i="1" u="none" strike="noStrike" cap="none" normalizeH="0" dirty="0" err="1">
                <a:ln>
                  <a:noFill/>
                </a:ln>
                <a:solidFill>
                  <a:srgbClr val="7030A0"/>
                </a:solidFill>
                <a:effectLst/>
                <a:latin typeface="Times New Roman" pitchFamily="18" charset="0"/>
                <a:cs typeface="Times New Roman" pitchFamily="18" charset="0"/>
              </a:rPr>
              <a:t>em</a:t>
            </a:r>
            <a:r>
              <a:rPr kumimoji="0" lang="en-US" sz="2800" b="0" i="1" u="none" strike="noStrike" cap="none" normalizeH="0" dirty="0">
                <a:ln>
                  <a:noFill/>
                </a:ln>
                <a:solidFill>
                  <a:srgbClr val="7030A0"/>
                </a:solidFill>
                <a:effectLst/>
                <a:latin typeface="Times New Roman" pitchFamily="18" charset="0"/>
                <a:cs typeface="Times New Roman" pitchFamily="18" charset="0"/>
              </a:rPr>
              <a:t>”.</a:t>
            </a:r>
            <a:endParaRPr kumimoji="0" lang="en-US" sz="2800" b="0" i="1" u="none" strike="noStrike" cap="none" normalizeH="0" baseline="0" dirty="0">
              <a:ln>
                <a:noFill/>
              </a:ln>
              <a:solidFill>
                <a:srgbClr val="7030A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7483720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strips(down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ox(in)">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checkerboard(across)">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dissolv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3" grpId="0"/>
      <p:bldP spid="3" grpId="0" animBg="1"/>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46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a:extLst>
              <a:ext uri="{FF2B5EF4-FFF2-40B4-BE49-F238E27FC236}">
                <a16:creationId xmlns:a16="http://schemas.microsoft.com/office/drawing/2014/main" id="{E42630CE-9ED1-4DD9-B096-122DF1C931A2}"/>
              </a:ext>
            </a:extLst>
          </p:cNvPr>
          <p:cNvPicPr>
            <a:picLocks noChangeAspect="1"/>
          </p:cNvPicPr>
          <p:nvPr/>
        </p:nvPicPr>
        <p:blipFill>
          <a:blip r:embed="rId3">
            <a:extLst>
              <a:ext uri="{28A0092B-C50C-407E-A947-70E740481C1C}">
                <a14:useLocalDpi xmlns:a14="http://schemas.microsoft.com/office/drawing/2010/main" val="0"/>
              </a:ext>
            </a:extLst>
          </a:blip>
          <a:srcRect l="28903" r="22495"/>
          <a:stretch>
            <a:fillRect/>
          </a:stretch>
        </p:blipFill>
        <p:spPr>
          <a:xfrm>
            <a:off x="764286" y="682396"/>
            <a:ext cx="1378686" cy="1418342"/>
          </a:xfrm>
          <a:prstGeom prst="rect">
            <a:avLst/>
          </a:prstGeom>
        </p:spPr>
      </p:pic>
      <p:pic>
        <p:nvPicPr>
          <p:cNvPr id="7" name="图片 2">
            <a:extLst>
              <a:ext uri="{FF2B5EF4-FFF2-40B4-BE49-F238E27FC236}">
                <a16:creationId xmlns:a16="http://schemas.microsoft.com/office/drawing/2014/main" id="{2613171A-101A-4449-B9C0-D3B2223E36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013884" y="3944205"/>
            <a:ext cx="1932456" cy="2750022"/>
          </a:xfrm>
          <a:prstGeom prst="rect">
            <a:avLst/>
          </a:prstGeom>
        </p:spPr>
      </p:pic>
      <p:pic>
        <p:nvPicPr>
          <p:cNvPr id="8" name="Picture 7" descr="58PIC58PIC58PIC58PICHsaGKG559akDq_PIC2018.png">
            <a:extLst>
              <a:ext uri="{FF2B5EF4-FFF2-40B4-BE49-F238E27FC236}">
                <a16:creationId xmlns:a16="http://schemas.microsoft.com/office/drawing/2014/main" id="{52BA2BC9-2409-4A41-BE9F-B4F472D6A504}"/>
              </a:ext>
            </a:extLst>
          </p:cNvPr>
          <p:cNvPicPr>
            <a:picLocks noChangeAspect="1"/>
          </p:cNvPicPr>
          <p:nvPr/>
        </p:nvPicPr>
        <p:blipFill>
          <a:blip r:embed="rId5" cstate="print"/>
          <a:srcRect l="7143" t="16071" r="5357" b="14286"/>
          <a:stretch>
            <a:fillRect/>
          </a:stretch>
        </p:blipFill>
        <p:spPr>
          <a:xfrm>
            <a:off x="4229100" y="682396"/>
            <a:ext cx="3733800" cy="1171433"/>
          </a:xfrm>
          <a:prstGeom prst="rect">
            <a:avLst/>
          </a:prstGeom>
        </p:spPr>
      </p:pic>
      <p:sp>
        <p:nvSpPr>
          <p:cNvPr id="9" name="Rectangle 8">
            <a:extLst>
              <a:ext uri="{FF2B5EF4-FFF2-40B4-BE49-F238E27FC236}">
                <a16:creationId xmlns:a16="http://schemas.microsoft.com/office/drawing/2014/main" id="{2F65DB28-7C2F-464B-BB4C-D0A4CA66AAF0}"/>
              </a:ext>
            </a:extLst>
          </p:cNvPr>
          <p:cNvSpPr/>
          <p:nvPr/>
        </p:nvSpPr>
        <p:spPr>
          <a:xfrm>
            <a:off x="4635240" y="840062"/>
            <a:ext cx="2868093" cy="830997"/>
          </a:xfrm>
          <a:prstGeom prst="rect">
            <a:avLst/>
          </a:prstGeom>
        </p:spPr>
        <p:txBody>
          <a:bodyPr wrap="none">
            <a:spAutoFit/>
          </a:bodyPr>
          <a:lstStyle/>
          <a:p>
            <a:r>
              <a:rPr lang="en-US" sz="4800" b="1" i="1" u="sng">
                <a:solidFill>
                  <a:srgbClr val="FF0000"/>
                </a:solidFill>
                <a:latin typeface="Times New Roman" pitchFamily="18" charset="0"/>
                <a:ea typeface="Calibri" pitchFamily="34" charset="0"/>
                <a:cs typeface="Times New Roman" pitchFamily="18" charset="0"/>
              </a:rPr>
              <a:t>GHI NHỚ</a:t>
            </a:r>
            <a:endParaRPr lang="en-US" sz="4800" b="1" dirty="0">
              <a:solidFill>
                <a:srgbClr val="FF0000"/>
              </a:solidFill>
            </a:endParaRPr>
          </a:p>
        </p:txBody>
      </p:sp>
      <p:sp>
        <p:nvSpPr>
          <p:cNvPr id="14" name="Text Box 8">
            <a:extLst>
              <a:ext uri="{FF2B5EF4-FFF2-40B4-BE49-F238E27FC236}">
                <a16:creationId xmlns:a16="http://schemas.microsoft.com/office/drawing/2014/main" id="{7886F4FB-26C6-B24F-9604-2C94FBFE8822}"/>
              </a:ext>
            </a:extLst>
          </p:cNvPr>
          <p:cNvSpPr txBox="1">
            <a:spLocks noChangeArrowheads="1"/>
          </p:cNvSpPr>
          <p:nvPr/>
        </p:nvSpPr>
        <p:spPr bwMode="auto">
          <a:xfrm>
            <a:off x="836963" y="2754185"/>
            <a:ext cx="833995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3600" b="1" dirty="0">
                <a:solidFill>
                  <a:srgbClr val="0000FF"/>
                </a:solidFill>
                <a:latin typeface="Times New Roman" pitchFamily="18" charset="0"/>
              </a:rPr>
              <a:t>	</a:t>
            </a:r>
            <a:r>
              <a:rPr lang="vi-VN" sz="4000" b="1" dirty="0">
                <a:latin typeface="Times New Roman" pitchFamily="18" charset="0"/>
                <a:cs typeface="Times New Roman" pitchFamily="18" charset="0"/>
              </a:rPr>
              <a:t>Việc chuyển đổi </a:t>
            </a:r>
            <a:r>
              <a:rPr lang="en-US" sz="4000" b="1" dirty="0">
                <a:latin typeface="Times New Roman" pitchFamily="18" charset="0"/>
                <a:cs typeface="Times New Roman" pitchFamily="18" charset="0"/>
              </a:rPr>
              <a:t>CCĐ </a:t>
            </a:r>
            <a:r>
              <a:rPr lang="vi-VN" sz="4000" b="1" dirty="0">
                <a:latin typeface="Times New Roman" pitchFamily="18" charset="0"/>
                <a:cs typeface="Times New Roman" pitchFamily="18" charset="0"/>
              </a:rPr>
              <a:t>thành </a:t>
            </a:r>
            <a:r>
              <a:rPr lang="en-US" sz="4000" b="1" dirty="0">
                <a:latin typeface="Times New Roman" pitchFamily="18" charset="0"/>
                <a:cs typeface="Times New Roman" pitchFamily="18" charset="0"/>
              </a:rPr>
              <a:t>CBĐ (</a:t>
            </a:r>
            <a:r>
              <a:rPr lang="vi-VN" sz="4000" b="1" dirty="0">
                <a:latin typeface="Times New Roman" pitchFamily="18" charset="0"/>
                <a:cs typeface="Times New Roman" pitchFamily="18" charset="0"/>
              </a:rPr>
              <a:t>và ngược lại</a:t>
            </a:r>
            <a:r>
              <a:rPr lang="en-US" sz="4000" b="1" dirty="0">
                <a:latin typeface="Times New Roman" pitchFamily="18" charset="0"/>
                <a:cs typeface="Times New Roman" pitchFamily="18" charset="0"/>
              </a:rPr>
              <a:t>) ở </a:t>
            </a:r>
            <a:r>
              <a:rPr lang="en-US" sz="4000" b="1" dirty="0" err="1">
                <a:latin typeface="Times New Roman" pitchFamily="18" charset="0"/>
                <a:cs typeface="Times New Roman" pitchFamily="18" charset="0"/>
              </a:rPr>
              <a:t>mỗi</a:t>
            </a:r>
            <a:r>
              <a:rPr lang="en-US" sz="4000" b="1" dirty="0">
                <a:latin typeface="Times New Roman" pitchFamily="18" charset="0"/>
                <a:cs typeface="Times New Roman" pitchFamily="18" charset="0"/>
              </a:rPr>
              <a:t> </a:t>
            </a:r>
            <a:r>
              <a:rPr lang="vi-VN" sz="4000" b="1" dirty="0">
                <a:latin typeface="Times New Roman" pitchFamily="18" charset="0"/>
                <a:cs typeface="Times New Roman" pitchFamily="18" charset="0"/>
              </a:rPr>
              <a:t>đoạn văn nhằm</a:t>
            </a:r>
            <a:r>
              <a:rPr lang="en-US" sz="4000" b="1" dirty="0">
                <a:latin typeface="Times New Roman" pitchFamily="18" charset="0"/>
                <a:cs typeface="Times New Roman" pitchFamily="18" charset="0"/>
              </a:rPr>
              <a:t> </a:t>
            </a:r>
            <a:r>
              <a:rPr lang="vi-VN" sz="4000" b="1" dirty="0">
                <a:latin typeface="Times New Roman" pitchFamily="18" charset="0"/>
                <a:cs typeface="Times New Roman" pitchFamily="18" charset="0"/>
              </a:rPr>
              <a:t>liên kết các câu trong đoạn thành một mạch văn thống nhất.</a:t>
            </a:r>
            <a:endParaRPr lang="en-US"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27483720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ox(i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46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a:extLst>
              <a:ext uri="{FF2B5EF4-FFF2-40B4-BE49-F238E27FC236}">
                <a16:creationId xmlns:a16="http://schemas.microsoft.com/office/drawing/2014/main" id="{657D9FBE-EA92-4E8F-91F1-09C278D954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3574" y="-382671"/>
            <a:ext cx="7364850" cy="7364850"/>
          </a:xfrm>
          <a:prstGeom prst="rect">
            <a:avLst/>
          </a:prstGeom>
        </p:spPr>
      </p:pic>
      <p:pic>
        <p:nvPicPr>
          <p:cNvPr id="7" name="图片 6">
            <a:extLst>
              <a:ext uri="{FF2B5EF4-FFF2-40B4-BE49-F238E27FC236}">
                <a16:creationId xmlns:a16="http://schemas.microsoft.com/office/drawing/2014/main" id="{5C33079A-E9B2-42B3-8351-57054E88A5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8047" y="2965646"/>
            <a:ext cx="3221501" cy="3221501"/>
          </a:xfrm>
          <a:prstGeom prst="rect">
            <a:avLst/>
          </a:prstGeom>
        </p:spPr>
      </p:pic>
      <p:pic>
        <p:nvPicPr>
          <p:cNvPr id="9" name="图片 8">
            <a:extLst>
              <a:ext uri="{FF2B5EF4-FFF2-40B4-BE49-F238E27FC236}">
                <a16:creationId xmlns:a16="http://schemas.microsoft.com/office/drawing/2014/main" id="{E515C772-6EF1-4DAA-9D74-920542AB73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8690" y="741717"/>
            <a:ext cx="2451070" cy="2099750"/>
          </a:xfrm>
          <a:prstGeom prst="rect">
            <a:avLst/>
          </a:prstGeom>
        </p:spPr>
      </p:pic>
      <p:sp>
        <p:nvSpPr>
          <p:cNvPr id="18" name="文本框 17">
            <a:extLst>
              <a:ext uri="{FF2B5EF4-FFF2-40B4-BE49-F238E27FC236}">
                <a16:creationId xmlns:a16="http://schemas.microsoft.com/office/drawing/2014/main" id="{CAE7A528-40D5-4C40-B46D-2186BEAA5C26}"/>
              </a:ext>
            </a:extLst>
          </p:cNvPr>
          <p:cNvSpPr txBox="1"/>
          <p:nvPr/>
        </p:nvSpPr>
        <p:spPr>
          <a:xfrm>
            <a:off x="5746284" y="1923871"/>
            <a:ext cx="3219430" cy="2631490"/>
          </a:xfrm>
          <a:prstGeom prst="rect">
            <a:avLst/>
          </a:prstGeom>
          <a:noFill/>
        </p:spPr>
        <p:txBody>
          <a:bodyPr wrap="square" rtlCol="0">
            <a:spAutoFit/>
          </a:bodyPr>
          <a:lstStyle/>
          <a:p>
            <a:pPr algn="ctr"/>
            <a:r>
              <a:rPr lang="en-US" altLang="zh-CN" sz="5500" b="1" dirty="0">
                <a:solidFill>
                  <a:schemeClr val="bg1"/>
                </a:solidFill>
                <a:effectLst>
                  <a:glow rad="101600">
                    <a:schemeClr val="accent6">
                      <a:satMod val="175000"/>
                      <a:alpha val="40000"/>
                    </a:schemeClr>
                  </a:glow>
                </a:effectLst>
                <a:latin typeface="Times New Roman" pitchFamily="18" charset="0"/>
                <a:ea typeface="迷你简卡通" panose="03000509000000000000" pitchFamily="65" charset="-122"/>
                <a:cs typeface="Times New Roman" pitchFamily="18" charset="0"/>
              </a:rPr>
              <a:t>III.</a:t>
            </a:r>
          </a:p>
          <a:p>
            <a:pPr algn="ctr"/>
            <a:r>
              <a:rPr lang="en-US" altLang="zh-CN" sz="5500" b="1" dirty="0">
                <a:solidFill>
                  <a:schemeClr val="bg1"/>
                </a:solidFill>
                <a:effectLst>
                  <a:glow rad="101600">
                    <a:schemeClr val="accent6">
                      <a:satMod val="175000"/>
                      <a:alpha val="40000"/>
                    </a:schemeClr>
                  </a:glow>
                </a:effectLst>
                <a:latin typeface="Times New Roman" pitchFamily="18" charset="0"/>
                <a:ea typeface="迷你简卡通" panose="03000509000000000000" pitchFamily="65" charset="-122"/>
                <a:cs typeface="Times New Roman" pitchFamily="18" charset="0"/>
              </a:rPr>
              <a:t>LUYỆN TẬP</a:t>
            </a:r>
            <a:endParaRPr lang="zh-CN" altLang="en-US" sz="5500" b="1" dirty="0">
              <a:solidFill>
                <a:schemeClr val="bg1"/>
              </a:solidFill>
              <a:effectLst>
                <a:glow rad="101600">
                  <a:schemeClr val="accent6">
                    <a:satMod val="175000"/>
                    <a:alpha val="40000"/>
                  </a:schemeClr>
                </a:glow>
              </a:effectLst>
              <a:latin typeface="Times New Roman" pitchFamily="18" charset="0"/>
              <a:ea typeface="迷你简卡通" panose="03000509000000000000" pitchFamily="65" charset="-122"/>
              <a:cs typeface="Times New Roman" pitchFamily="18" charset="0"/>
            </a:endParaRPr>
          </a:p>
        </p:txBody>
      </p:sp>
      <p:pic>
        <p:nvPicPr>
          <p:cNvPr id="2" name="葛雨晴 - 多糖芒果冰">
            <a:hlinkClick r:id="" action="ppaction://media"/>
            <a:extLst>
              <a:ext uri="{FF2B5EF4-FFF2-40B4-BE49-F238E27FC236}">
                <a16:creationId xmlns:a16="http://schemas.microsoft.com/office/drawing/2014/main" id="{4C938330-CEEB-47B3-97C4-E54CEAE793B9}"/>
              </a:ext>
            </a:extLst>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5791200" y="3124200"/>
            <a:ext cx="170923" cy="170923"/>
          </a:xfrm>
          <a:prstGeom prst="rect">
            <a:avLst/>
          </a:prstGeom>
        </p:spPr>
      </p:pic>
    </p:spTree>
    <p:extLst>
      <p:ext uri="{BB962C8B-B14F-4D97-AF65-F5344CB8AC3E}">
        <p14:creationId xmlns:p14="http://schemas.microsoft.com/office/powerpoint/2010/main" val="15909627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1000" fill="hold"/>
                                        <p:tgtEl>
                                          <p:spTgt spid="7"/>
                                        </p:tgtEl>
                                        <p:attrNameLst>
                                          <p:attrName>ppt_w</p:attrName>
                                        </p:attrNameLst>
                                      </p:cBhvr>
                                      <p:tavLst>
                                        <p:tav tm="0">
                                          <p:val>
                                            <p:fltVal val="0"/>
                                          </p:val>
                                        </p:tav>
                                        <p:tav tm="100000">
                                          <p:val>
                                            <p:strVal val="#ppt_w"/>
                                          </p:val>
                                        </p:tav>
                                      </p:tavLst>
                                    </p:anim>
                                    <p:anim calcmode="lin" valueType="num">
                                      <p:cBhvr>
                                        <p:cTn id="10" dur="1000" fill="hold"/>
                                        <p:tgtEl>
                                          <p:spTgt spid="7"/>
                                        </p:tgtEl>
                                        <p:attrNameLst>
                                          <p:attrName>ppt_h</p:attrName>
                                        </p:attrNameLst>
                                      </p:cBhvr>
                                      <p:tavLst>
                                        <p:tav tm="0">
                                          <p:val>
                                            <p:fltVal val="0"/>
                                          </p:val>
                                        </p:tav>
                                        <p:tav tm="100000">
                                          <p:val>
                                            <p:strVal val="#ppt_h"/>
                                          </p:val>
                                        </p:tav>
                                      </p:tavLst>
                                    </p:anim>
                                    <p:anim calcmode="lin" valueType="num">
                                      <p:cBhvr>
                                        <p:cTn id="11" dur="1000" fill="hold"/>
                                        <p:tgtEl>
                                          <p:spTgt spid="7"/>
                                        </p:tgtEl>
                                        <p:attrNameLst>
                                          <p:attrName>style.rotation</p:attrName>
                                        </p:attrNameLst>
                                      </p:cBhvr>
                                      <p:tavLst>
                                        <p:tav tm="0">
                                          <p:val>
                                            <p:fltVal val="90"/>
                                          </p:val>
                                        </p:tav>
                                        <p:tav tm="100000">
                                          <p:val>
                                            <p:fltVal val="0"/>
                                          </p:val>
                                        </p:tav>
                                      </p:tavLst>
                                    </p:anim>
                                    <p:animEffect transition="in" filter="fade">
                                      <p:cBhvr>
                                        <p:cTn id="12" dur="1000"/>
                                        <p:tgtEl>
                                          <p:spTgt spid="7"/>
                                        </p:tgtEl>
                                      </p:cBhvr>
                                    </p:animEffect>
                                  </p:childTnLst>
                                </p:cTn>
                              </p:par>
                              <p:par>
                                <p:cTn id="13" presetID="26"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remove" display="0">
                  <p:stCondLst>
                    <p:cond delay="indefinite"/>
                  </p:stCondLst>
                  <p:endCondLst>
                    <p:cond evt="onStopAudio" delay="0">
                      <p:tgtEl>
                        <p:sldTgt/>
                      </p:tgtEl>
                    </p:cond>
                  </p:endCondLst>
                </p:cTn>
                <p:tgtEl>
                  <p:spTgt spid="2"/>
                </p:tgtEl>
              </p:cMediaNode>
            </p:audio>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46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77012" y="491155"/>
            <a:ext cx="11237976" cy="1323439"/>
          </a:xfrm>
          <a:prstGeom prst="rect">
            <a:avLst/>
          </a:prstGeom>
        </p:spPr>
        <p:txBody>
          <a:bodyPr wrap="square">
            <a:spAutoFit/>
          </a:bodyPr>
          <a:lstStyle/>
          <a:p>
            <a:pPr algn="ctr"/>
            <a:r>
              <a:rPr lang="en-US" sz="4000" dirty="0" err="1">
                <a:solidFill>
                  <a:srgbClr val="FF0000"/>
                </a:solidFill>
                <a:latin typeface="Times New Roman" pitchFamily="18" charset="0"/>
                <a:cs typeface="Times New Roman" pitchFamily="18" charset="0"/>
              </a:rPr>
              <a:t>Tìm</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câu</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bị</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động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trong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các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đoạn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trích</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dưới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đây</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Giải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thích</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vì</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sao</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tác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giả</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dùng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cách</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viết</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như</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vậy</a:t>
            </a:r>
            <a:r>
              <a:rPr lang="en-US" sz="4000" dirty="0">
                <a:solidFill>
                  <a:srgbClr val="FF0000"/>
                </a:solidFill>
                <a:latin typeface="Times New Roman" pitchFamily="18" charset="0"/>
                <a:cs typeface="Times New Roman" pitchFamily="18" charset="0"/>
              </a:rPr>
              <a:t>? </a:t>
            </a:r>
            <a:endParaRPr lang="en-US" sz="4000" dirty="0">
              <a:solidFill>
                <a:srgbClr val="FF0000"/>
              </a:solidFill>
            </a:endParaRPr>
          </a:p>
        </p:txBody>
      </p:sp>
      <p:sp>
        <p:nvSpPr>
          <p:cNvPr id="15" name="圆角矩形 19">
            <a:extLst>
              <a:ext uri="{FF2B5EF4-FFF2-40B4-BE49-F238E27FC236}">
                <a16:creationId xmlns:a16="http://schemas.microsoft.com/office/drawing/2014/main" id="{5CE8272D-7A05-2948-8758-8C2A96BCF230}"/>
              </a:ext>
            </a:extLst>
          </p:cNvPr>
          <p:cNvSpPr/>
          <p:nvPr/>
        </p:nvSpPr>
        <p:spPr>
          <a:xfrm>
            <a:off x="706981" y="1942526"/>
            <a:ext cx="4530939" cy="430748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4000"/>
              </a:lnSpc>
            </a:pPr>
            <a:r>
              <a:rPr lang="vi-VN" sz="2800" dirty="0">
                <a:solidFill>
                  <a:schemeClr val="tx1"/>
                </a:solidFill>
                <a:latin typeface="Times New Roman" pitchFamily="18" charset="0"/>
                <a:cs typeface="Times New Roman" pitchFamily="18" charset="0"/>
              </a:rPr>
              <a:t>Tinh thần yêu nước cũng như các thứ của quý. Có khi được trưng bày trong tủ kính, trong bình pha lê, rõ ràng dễ thấy. Nhưng cũng có khi cất giấu kín đáo trong rương, trong hòm.</a:t>
            </a:r>
            <a:endParaRPr lang="zh-CN" altLang="en-US" sz="2800" dirty="0">
              <a:solidFill>
                <a:schemeClr val="tx1"/>
              </a:solidFill>
              <a:latin typeface="Times New Roman" pitchFamily="18" charset="0"/>
              <a:ea typeface="幼圆" panose="02010509060101010101" pitchFamily="49" charset="-122"/>
              <a:cs typeface="Times New Roman" pitchFamily="18" charset="0"/>
            </a:endParaRPr>
          </a:p>
        </p:txBody>
      </p:sp>
      <p:sp>
        <p:nvSpPr>
          <p:cNvPr id="16" name="圆角矩形 19">
            <a:extLst>
              <a:ext uri="{FF2B5EF4-FFF2-40B4-BE49-F238E27FC236}">
                <a16:creationId xmlns:a16="http://schemas.microsoft.com/office/drawing/2014/main" id="{CF8CDBCF-F99A-134D-81E6-B90DC4CF41A4}"/>
              </a:ext>
            </a:extLst>
          </p:cNvPr>
          <p:cNvSpPr/>
          <p:nvPr/>
        </p:nvSpPr>
        <p:spPr>
          <a:xfrm>
            <a:off x="5467889" y="1942525"/>
            <a:ext cx="6017130" cy="430748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4000"/>
              </a:lnSpc>
            </a:pPr>
            <a:r>
              <a:rPr lang="vi-VN" sz="2600" dirty="0">
                <a:solidFill>
                  <a:schemeClr val="tx1"/>
                </a:solidFill>
                <a:latin typeface="Times New Roman" pitchFamily="18" charset="0"/>
                <a:cs typeface="Times New Roman" pitchFamily="18" charset="0"/>
              </a:rPr>
              <a:t>Người đầu tiên chịu ảnh hưởng thơ Pháp rất đậm là Thế Lữ. Những bài thơ có tiếng của Thế Lữ ra đời từ đầu năm 1933 đến 1934. Giữa lúc người thanh niên Việt Nam bấy giờ ngập trong quá khí đến tận cổ thì Thế Lữ đưa về cho họ cái hương vị phương xa. Tác giả “Mấy vần thơ” liền được tôn làm đương thời đệ nhất thi sĩ.</a:t>
            </a:r>
            <a:endParaRPr lang="zh-CN" altLang="en-US" sz="2600" dirty="0">
              <a:solidFill>
                <a:schemeClr val="tx1"/>
              </a:solidFill>
              <a:latin typeface="Times New Roman" pitchFamily="18" charset="0"/>
              <a:ea typeface="幼圆" panose="02010509060101010101" pitchFamily="49" charset="-122"/>
              <a:cs typeface="Times New Roman" pitchFamily="18" charset="0"/>
            </a:endParaRPr>
          </a:p>
        </p:txBody>
      </p:sp>
    </p:spTree>
    <p:extLst>
      <p:ext uri="{BB962C8B-B14F-4D97-AF65-F5344CB8AC3E}">
        <p14:creationId xmlns:p14="http://schemas.microsoft.com/office/powerpoint/2010/main" val="2748372048"/>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46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77012" y="491155"/>
            <a:ext cx="11237976" cy="1323439"/>
          </a:xfrm>
          <a:prstGeom prst="rect">
            <a:avLst/>
          </a:prstGeom>
        </p:spPr>
        <p:txBody>
          <a:bodyPr wrap="square">
            <a:spAutoFit/>
          </a:bodyPr>
          <a:lstStyle/>
          <a:p>
            <a:pPr algn="ctr"/>
            <a:r>
              <a:rPr lang="en-US" sz="4000" dirty="0" err="1">
                <a:solidFill>
                  <a:srgbClr val="FF0000"/>
                </a:solidFill>
                <a:latin typeface="Times New Roman" pitchFamily="18" charset="0"/>
                <a:cs typeface="Times New Roman" pitchFamily="18" charset="0"/>
              </a:rPr>
              <a:t>Tìm</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câu</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bị</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động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trong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các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đoạn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trích</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dưới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đây</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Giải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thích</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vì</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sao</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tác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giả</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dùng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cách</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viết</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như</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vậy</a:t>
            </a:r>
            <a:r>
              <a:rPr lang="en-US" sz="4000" dirty="0">
                <a:solidFill>
                  <a:srgbClr val="FF0000"/>
                </a:solidFill>
                <a:latin typeface="Times New Roman" pitchFamily="18" charset="0"/>
                <a:cs typeface="Times New Roman" pitchFamily="18" charset="0"/>
              </a:rPr>
              <a:t>? </a:t>
            </a:r>
            <a:endParaRPr lang="en-US" sz="4000" dirty="0">
              <a:solidFill>
                <a:srgbClr val="FF0000"/>
              </a:solidFill>
            </a:endParaRPr>
          </a:p>
        </p:txBody>
      </p:sp>
      <p:sp>
        <p:nvSpPr>
          <p:cNvPr id="15" name="圆角矩形 19">
            <a:extLst>
              <a:ext uri="{FF2B5EF4-FFF2-40B4-BE49-F238E27FC236}">
                <a16:creationId xmlns:a16="http://schemas.microsoft.com/office/drawing/2014/main" id="{5CE8272D-7A05-2948-8758-8C2A96BCF230}"/>
              </a:ext>
            </a:extLst>
          </p:cNvPr>
          <p:cNvSpPr/>
          <p:nvPr/>
        </p:nvSpPr>
        <p:spPr>
          <a:xfrm>
            <a:off x="706981" y="1942526"/>
            <a:ext cx="4530939" cy="430748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4000"/>
              </a:lnSpc>
            </a:pPr>
            <a:r>
              <a:rPr lang="vi-VN" sz="2800" dirty="0">
                <a:solidFill>
                  <a:schemeClr val="tx1"/>
                </a:solidFill>
                <a:latin typeface="Times New Roman" pitchFamily="18" charset="0"/>
                <a:cs typeface="Times New Roman" pitchFamily="18" charset="0"/>
              </a:rPr>
              <a:t>Tinh thần yêu nước cũng như các thứ của quý. Có khi được trưng bày trong tủ kính, trong bình pha lê, rõ ràng dễ thấy. Nhưng cũng có khi cất giấu kín đáo trong rương, trong hòm.</a:t>
            </a:r>
            <a:endParaRPr lang="zh-CN" altLang="en-US" sz="2800" dirty="0">
              <a:solidFill>
                <a:schemeClr val="tx1"/>
              </a:solidFill>
              <a:latin typeface="Times New Roman" pitchFamily="18" charset="0"/>
              <a:ea typeface="幼圆" panose="02010509060101010101" pitchFamily="49" charset="-122"/>
              <a:cs typeface="Times New Roman" pitchFamily="18" charset="0"/>
            </a:endParaRPr>
          </a:p>
        </p:txBody>
      </p:sp>
      <p:sp>
        <p:nvSpPr>
          <p:cNvPr id="7" name="Rectangle 6">
            <a:extLst>
              <a:ext uri="{FF2B5EF4-FFF2-40B4-BE49-F238E27FC236}">
                <a16:creationId xmlns:a16="http://schemas.microsoft.com/office/drawing/2014/main" id="{173835EC-455C-2741-8260-58B1BE4504B5}"/>
              </a:ext>
            </a:extLst>
          </p:cNvPr>
          <p:cNvSpPr/>
          <p:nvPr/>
        </p:nvSpPr>
        <p:spPr>
          <a:xfrm>
            <a:off x="5714932" y="2673527"/>
            <a:ext cx="5618987" cy="2369880"/>
          </a:xfrm>
          <a:prstGeom prst="rect">
            <a:avLst/>
          </a:prstGeom>
        </p:spPr>
        <p:txBody>
          <a:bodyPr wrap="square">
            <a:spAutoFit/>
          </a:bodyPr>
          <a:lstStyle/>
          <a:p>
            <a:pPr algn="just"/>
            <a:r>
              <a:rPr lang="en-US" sz="4000" b="1" dirty="0">
                <a:solidFill>
                  <a:srgbClr val="003300"/>
                </a:solidFill>
                <a:latin typeface="Times New Roman" pitchFamily="18" charset="0"/>
                <a:cs typeface="Times New Roman" pitchFamily="18" charset="0"/>
              </a:rPr>
              <a:t> </a:t>
            </a:r>
            <a:r>
              <a:rPr lang="en-US" sz="3600" b="1" dirty="0">
                <a:solidFill>
                  <a:srgbClr val="003300"/>
                </a:solidFill>
                <a:latin typeface="Times New Roman" pitchFamily="18" charset="0"/>
                <a:cs typeface="Times New Roman" pitchFamily="18" charset="0"/>
                <a:sym typeface="Wingdings" pitchFamily="2" charset="2"/>
              </a:rPr>
              <a:t></a:t>
            </a:r>
            <a:r>
              <a:rPr lang="en-US" sz="3600" b="1" dirty="0">
                <a:solidFill>
                  <a:srgbClr val="003300"/>
                </a:solidFill>
                <a:latin typeface="Times New Roman" pitchFamily="18" charset="0"/>
                <a:cs typeface="Times New Roman" pitchFamily="18" charset="0"/>
              </a:rPr>
              <a:t> </a:t>
            </a:r>
            <a:r>
              <a:rPr lang="en-US" sz="3600" b="1" dirty="0" err="1">
                <a:solidFill>
                  <a:srgbClr val="003300"/>
                </a:solidFill>
                <a:latin typeface="Times New Roman" pitchFamily="18" charset="0"/>
                <a:cs typeface="Times New Roman" pitchFamily="18" charset="0"/>
              </a:rPr>
              <a:t>Chọn</a:t>
            </a:r>
            <a:r>
              <a:rPr lang="en-US" sz="3600" b="1" dirty="0">
                <a:solidFill>
                  <a:srgbClr val="003300"/>
                </a:solidFill>
                <a:latin typeface="Times New Roman" pitchFamily="18" charset="0"/>
                <a:cs typeface="Times New Roman" pitchFamily="18" charset="0"/>
              </a:rPr>
              <a:t> </a:t>
            </a:r>
            <a:r>
              <a:rPr lang="en-US" sz="3600" b="1" dirty="0" err="1">
                <a:solidFill>
                  <a:srgbClr val="003300"/>
                </a:solidFill>
                <a:latin typeface="Times New Roman" pitchFamily="18" charset="0"/>
                <a:cs typeface="Times New Roman" pitchFamily="18" charset="0"/>
              </a:rPr>
              <a:t>cách</a:t>
            </a:r>
            <a:r>
              <a:rPr lang="en-US" sz="3600" b="1" dirty="0">
                <a:solidFill>
                  <a:srgbClr val="003300"/>
                </a:solidFill>
                <a:latin typeface="Times New Roman" pitchFamily="18" charset="0"/>
                <a:cs typeface="Times New Roman" pitchFamily="18" charset="0"/>
              </a:rPr>
              <a:t> </a:t>
            </a:r>
            <a:r>
              <a:rPr lang="en-US" sz="3600" b="1" dirty="0" err="1">
                <a:solidFill>
                  <a:srgbClr val="003300"/>
                </a:solidFill>
                <a:latin typeface="Times New Roman" pitchFamily="18" charset="0"/>
                <a:cs typeface="Times New Roman" pitchFamily="18" charset="0"/>
              </a:rPr>
              <a:t>viết</a:t>
            </a:r>
            <a:r>
              <a:rPr lang="en-US" sz="3600" b="1" dirty="0">
                <a:solidFill>
                  <a:srgbClr val="003300"/>
                </a:solidFill>
                <a:latin typeface="Times New Roman" pitchFamily="18" charset="0"/>
                <a:cs typeface="Times New Roman" pitchFamily="18" charset="0"/>
              </a:rPr>
              <a:t> </a:t>
            </a:r>
            <a:r>
              <a:rPr lang="en-US" sz="3600" b="1" dirty="0" err="1">
                <a:solidFill>
                  <a:srgbClr val="003300"/>
                </a:solidFill>
                <a:latin typeface="Times New Roman" pitchFamily="18" charset="0"/>
                <a:cs typeface="Times New Roman" pitchFamily="18" charset="0"/>
              </a:rPr>
              <a:t>câu</a:t>
            </a:r>
            <a:r>
              <a:rPr lang="en-US" sz="3600" b="1" dirty="0">
                <a:solidFill>
                  <a:srgbClr val="003300"/>
                </a:solidFill>
                <a:latin typeface="Times New Roman" pitchFamily="18" charset="0"/>
                <a:cs typeface="Times New Roman" pitchFamily="18" charset="0"/>
              </a:rPr>
              <a:t> </a:t>
            </a:r>
            <a:r>
              <a:rPr lang="en-US" sz="3600" b="1" dirty="0" err="1">
                <a:solidFill>
                  <a:srgbClr val="003300"/>
                </a:solidFill>
                <a:latin typeface="Times New Roman" pitchFamily="18" charset="0"/>
                <a:cs typeface="Times New Roman" pitchFamily="18" charset="0"/>
              </a:rPr>
              <a:t>bị</a:t>
            </a:r>
            <a:r>
              <a:rPr lang="en-US" sz="3600" b="1" dirty="0">
                <a:solidFill>
                  <a:srgbClr val="003300"/>
                </a:solidFill>
                <a:latin typeface="Times New Roman" pitchFamily="18" charset="0"/>
                <a:cs typeface="Times New Roman" pitchFamily="18" charset="0"/>
              </a:rPr>
              <a:t> </a:t>
            </a:r>
            <a:r>
              <a:rPr lang="en-US" sz="3600" b="1" dirty="0" err="1">
                <a:solidFill>
                  <a:srgbClr val="003300"/>
                </a:solidFill>
                <a:latin typeface="Times New Roman" pitchFamily="18" charset="0"/>
                <a:cs typeface="Times New Roman" pitchFamily="18" charset="0"/>
              </a:rPr>
              <a:t>động</a:t>
            </a:r>
            <a:r>
              <a:rPr lang="en-US" sz="3600" b="1" dirty="0">
                <a:solidFill>
                  <a:srgbClr val="003300"/>
                </a:solidFill>
                <a:latin typeface="Times New Roman" pitchFamily="18" charset="0"/>
                <a:cs typeface="Times New Roman" pitchFamily="18" charset="0"/>
              </a:rPr>
              <a:t> </a:t>
            </a:r>
            <a:r>
              <a:rPr lang="en-US" sz="3600" b="1" dirty="0" err="1">
                <a:solidFill>
                  <a:srgbClr val="003300"/>
                </a:solidFill>
                <a:latin typeface="Times New Roman" pitchFamily="18" charset="0"/>
                <a:cs typeface="Times New Roman" pitchFamily="18" charset="0"/>
              </a:rPr>
              <a:t>là</a:t>
            </a:r>
            <a:r>
              <a:rPr lang="en-US" sz="3600" b="1" dirty="0">
                <a:solidFill>
                  <a:srgbClr val="003300"/>
                </a:solidFill>
                <a:latin typeface="Times New Roman" pitchFamily="18" charset="0"/>
                <a:cs typeface="Times New Roman" pitchFamily="18" charset="0"/>
              </a:rPr>
              <a:t> </a:t>
            </a:r>
            <a:r>
              <a:rPr lang="en-US" sz="3600" b="1" dirty="0" err="1">
                <a:solidFill>
                  <a:srgbClr val="003300"/>
                </a:solidFill>
                <a:latin typeface="Times New Roman" pitchFamily="18" charset="0"/>
                <a:cs typeface="Times New Roman" pitchFamily="18" charset="0"/>
              </a:rPr>
              <a:t>tránh</a:t>
            </a:r>
            <a:r>
              <a:rPr lang="en-US" sz="3600" b="1" dirty="0">
                <a:solidFill>
                  <a:srgbClr val="003300"/>
                </a:solidFill>
                <a:latin typeface="Times New Roman" pitchFamily="18" charset="0"/>
                <a:cs typeface="Times New Roman" pitchFamily="18" charset="0"/>
              </a:rPr>
              <a:t> </a:t>
            </a:r>
            <a:r>
              <a:rPr lang="en-US" sz="3600" b="1" dirty="0" err="1">
                <a:solidFill>
                  <a:srgbClr val="003300"/>
                </a:solidFill>
                <a:latin typeface="Times New Roman" pitchFamily="18" charset="0"/>
                <a:cs typeface="Times New Roman" pitchFamily="18" charset="0"/>
              </a:rPr>
              <a:t>lặp</a:t>
            </a:r>
            <a:r>
              <a:rPr lang="en-US" sz="3600" b="1" dirty="0">
                <a:solidFill>
                  <a:srgbClr val="003300"/>
                </a:solidFill>
                <a:latin typeface="Times New Roman" pitchFamily="18" charset="0"/>
                <a:cs typeface="Times New Roman" pitchFamily="18" charset="0"/>
              </a:rPr>
              <a:t> </a:t>
            </a:r>
            <a:r>
              <a:rPr lang="en-US" sz="3600" b="1" dirty="0" err="1">
                <a:solidFill>
                  <a:srgbClr val="003300"/>
                </a:solidFill>
                <a:latin typeface="Times New Roman" pitchFamily="18" charset="0"/>
                <a:cs typeface="Times New Roman" pitchFamily="18" charset="0"/>
              </a:rPr>
              <a:t>lại</a:t>
            </a:r>
            <a:r>
              <a:rPr lang="en-US" sz="3600" b="1" dirty="0">
                <a:solidFill>
                  <a:srgbClr val="003300"/>
                </a:solidFill>
                <a:latin typeface="Times New Roman" pitchFamily="18" charset="0"/>
                <a:cs typeface="Times New Roman" pitchFamily="18" charset="0"/>
              </a:rPr>
              <a:t> </a:t>
            </a:r>
            <a:r>
              <a:rPr lang="en-US" sz="3600" b="1" dirty="0" err="1">
                <a:solidFill>
                  <a:srgbClr val="003300"/>
                </a:solidFill>
                <a:latin typeface="Times New Roman" pitchFamily="18" charset="0"/>
                <a:cs typeface="Times New Roman" pitchFamily="18" charset="0"/>
              </a:rPr>
              <a:t>kiểu</a:t>
            </a:r>
            <a:r>
              <a:rPr lang="en-US" sz="3600" b="1" dirty="0">
                <a:solidFill>
                  <a:srgbClr val="003300"/>
                </a:solidFill>
                <a:latin typeface="Times New Roman" pitchFamily="18" charset="0"/>
                <a:cs typeface="Times New Roman" pitchFamily="18" charset="0"/>
              </a:rPr>
              <a:t> </a:t>
            </a:r>
            <a:r>
              <a:rPr lang="en-US" sz="3600" b="1" dirty="0" err="1">
                <a:solidFill>
                  <a:srgbClr val="003300"/>
                </a:solidFill>
                <a:latin typeface="Times New Roman" pitchFamily="18" charset="0"/>
                <a:cs typeface="Times New Roman" pitchFamily="18" charset="0"/>
              </a:rPr>
              <a:t>câu</a:t>
            </a:r>
            <a:r>
              <a:rPr lang="en-US" sz="3600" b="1" dirty="0">
                <a:solidFill>
                  <a:srgbClr val="003300"/>
                </a:solidFill>
                <a:latin typeface="Times New Roman" pitchFamily="18" charset="0"/>
                <a:cs typeface="Times New Roman" pitchFamily="18" charset="0"/>
              </a:rPr>
              <a:t> </a:t>
            </a:r>
            <a:r>
              <a:rPr lang="en-US" sz="3600" b="1" dirty="0" err="1">
                <a:solidFill>
                  <a:srgbClr val="003300"/>
                </a:solidFill>
                <a:latin typeface="Times New Roman" pitchFamily="18" charset="0"/>
                <a:cs typeface="Times New Roman" pitchFamily="18" charset="0"/>
              </a:rPr>
              <a:t>dùng</a:t>
            </a:r>
            <a:r>
              <a:rPr lang="en-US" sz="3600" b="1" dirty="0">
                <a:solidFill>
                  <a:srgbClr val="003300"/>
                </a:solidFill>
                <a:latin typeface="Times New Roman" pitchFamily="18" charset="0"/>
                <a:cs typeface="Times New Roman" pitchFamily="18" charset="0"/>
              </a:rPr>
              <a:t> ở </a:t>
            </a:r>
            <a:r>
              <a:rPr lang="en-US" sz="3600" b="1" dirty="0" err="1">
                <a:solidFill>
                  <a:srgbClr val="003300"/>
                </a:solidFill>
                <a:latin typeface="Times New Roman" pitchFamily="18" charset="0"/>
                <a:cs typeface="Times New Roman" pitchFamily="18" charset="0"/>
              </a:rPr>
              <a:t>phía</a:t>
            </a:r>
            <a:r>
              <a:rPr lang="en-US" sz="3600" b="1" dirty="0">
                <a:solidFill>
                  <a:srgbClr val="003300"/>
                </a:solidFill>
                <a:latin typeface="Times New Roman" pitchFamily="18" charset="0"/>
                <a:cs typeface="Times New Roman" pitchFamily="18" charset="0"/>
              </a:rPr>
              <a:t> </a:t>
            </a:r>
            <a:r>
              <a:rPr lang="en-US" sz="3600" b="1" dirty="0" err="1">
                <a:solidFill>
                  <a:srgbClr val="003300"/>
                </a:solidFill>
                <a:latin typeface="Times New Roman" pitchFamily="18" charset="0"/>
                <a:cs typeface="Times New Roman" pitchFamily="18" charset="0"/>
              </a:rPr>
              <a:t>trước</a:t>
            </a:r>
            <a:r>
              <a:rPr lang="en-US" sz="3600" b="1" dirty="0">
                <a:solidFill>
                  <a:srgbClr val="003300"/>
                </a:solidFill>
                <a:latin typeface="Times New Roman" pitchFamily="18" charset="0"/>
                <a:cs typeface="Times New Roman" pitchFamily="18" charset="0"/>
              </a:rPr>
              <a:t> </a:t>
            </a:r>
            <a:r>
              <a:rPr lang="en-US" sz="3600" b="1" dirty="0" err="1">
                <a:solidFill>
                  <a:srgbClr val="003300"/>
                </a:solidFill>
                <a:latin typeface="Times New Roman" pitchFamily="18" charset="0"/>
                <a:cs typeface="Times New Roman" pitchFamily="18" charset="0"/>
              </a:rPr>
              <a:t>và</a:t>
            </a:r>
            <a:r>
              <a:rPr lang="en-US" sz="3600" b="1" dirty="0">
                <a:solidFill>
                  <a:srgbClr val="003300"/>
                </a:solidFill>
                <a:latin typeface="Times New Roman" pitchFamily="18" charset="0"/>
                <a:cs typeface="Times New Roman" pitchFamily="18" charset="0"/>
              </a:rPr>
              <a:t> </a:t>
            </a:r>
            <a:r>
              <a:rPr lang="en-US" sz="3600" b="1" dirty="0" err="1">
                <a:solidFill>
                  <a:srgbClr val="003300"/>
                </a:solidFill>
                <a:latin typeface="Times New Roman" pitchFamily="18" charset="0"/>
                <a:cs typeface="Times New Roman" pitchFamily="18" charset="0"/>
              </a:rPr>
              <a:t>tạo</a:t>
            </a:r>
            <a:r>
              <a:rPr lang="en-US" sz="3600" b="1" dirty="0">
                <a:solidFill>
                  <a:srgbClr val="003300"/>
                </a:solidFill>
                <a:latin typeface="Times New Roman" pitchFamily="18" charset="0"/>
                <a:cs typeface="Times New Roman" pitchFamily="18" charset="0"/>
              </a:rPr>
              <a:t> </a:t>
            </a:r>
            <a:r>
              <a:rPr lang="en-US" sz="3600" b="1" dirty="0" err="1">
                <a:solidFill>
                  <a:srgbClr val="003300"/>
                </a:solidFill>
                <a:latin typeface="Times New Roman" pitchFamily="18" charset="0"/>
                <a:cs typeface="Times New Roman" pitchFamily="18" charset="0"/>
              </a:rPr>
              <a:t>sự</a:t>
            </a:r>
            <a:r>
              <a:rPr lang="en-US" sz="3600" b="1" dirty="0">
                <a:solidFill>
                  <a:srgbClr val="003300"/>
                </a:solidFill>
                <a:latin typeface="Times New Roman" pitchFamily="18" charset="0"/>
                <a:cs typeface="Times New Roman" pitchFamily="18" charset="0"/>
              </a:rPr>
              <a:t> </a:t>
            </a:r>
            <a:r>
              <a:rPr lang="en-US" sz="3600" b="1" dirty="0" err="1">
                <a:solidFill>
                  <a:srgbClr val="003300"/>
                </a:solidFill>
                <a:latin typeface="Times New Roman" pitchFamily="18" charset="0"/>
                <a:cs typeface="Times New Roman" pitchFamily="18" charset="0"/>
              </a:rPr>
              <a:t>liên</a:t>
            </a:r>
            <a:r>
              <a:rPr lang="en-US" sz="3600" b="1" dirty="0">
                <a:solidFill>
                  <a:srgbClr val="003300"/>
                </a:solidFill>
                <a:latin typeface="Times New Roman" pitchFamily="18" charset="0"/>
                <a:cs typeface="Times New Roman" pitchFamily="18" charset="0"/>
              </a:rPr>
              <a:t> </a:t>
            </a:r>
            <a:r>
              <a:rPr lang="en-US" sz="3600" b="1" dirty="0" err="1">
                <a:solidFill>
                  <a:srgbClr val="003300"/>
                </a:solidFill>
                <a:latin typeface="Times New Roman" pitchFamily="18" charset="0"/>
                <a:cs typeface="Times New Roman" pitchFamily="18" charset="0"/>
              </a:rPr>
              <a:t>kết</a:t>
            </a:r>
            <a:r>
              <a:rPr lang="en-US" sz="3600" b="1" dirty="0">
                <a:solidFill>
                  <a:srgbClr val="003300"/>
                </a:solidFill>
                <a:latin typeface="Times New Roman" pitchFamily="18" charset="0"/>
                <a:cs typeface="Times New Roman" pitchFamily="18" charset="0"/>
              </a:rPr>
              <a:t> </a:t>
            </a:r>
            <a:r>
              <a:rPr lang="en-US" sz="3600" b="1" dirty="0" err="1">
                <a:solidFill>
                  <a:srgbClr val="003300"/>
                </a:solidFill>
                <a:latin typeface="Times New Roman" pitchFamily="18" charset="0"/>
                <a:cs typeface="Times New Roman" pitchFamily="18" charset="0"/>
              </a:rPr>
              <a:t>giữa</a:t>
            </a:r>
            <a:r>
              <a:rPr lang="en-US" sz="3600" b="1" dirty="0">
                <a:solidFill>
                  <a:srgbClr val="003300"/>
                </a:solidFill>
                <a:latin typeface="Times New Roman" pitchFamily="18" charset="0"/>
                <a:cs typeface="Times New Roman" pitchFamily="18" charset="0"/>
              </a:rPr>
              <a:t> </a:t>
            </a:r>
            <a:r>
              <a:rPr lang="en-US" sz="3600" b="1" dirty="0" err="1">
                <a:solidFill>
                  <a:srgbClr val="003300"/>
                </a:solidFill>
                <a:latin typeface="Times New Roman" pitchFamily="18" charset="0"/>
                <a:cs typeface="Times New Roman" pitchFamily="18" charset="0"/>
              </a:rPr>
              <a:t>các</a:t>
            </a:r>
            <a:r>
              <a:rPr lang="en-US" sz="3600" b="1" dirty="0">
                <a:solidFill>
                  <a:srgbClr val="003300"/>
                </a:solidFill>
                <a:latin typeface="Times New Roman" pitchFamily="18" charset="0"/>
                <a:cs typeface="Times New Roman" pitchFamily="18" charset="0"/>
              </a:rPr>
              <a:t> </a:t>
            </a:r>
            <a:r>
              <a:rPr lang="en-US" sz="3600" b="1" dirty="0" err="1">
                <a:solidFill>
                  <a:srgbClr val="003300"/>
                </a:solidFill>
                <a:latin typeface="Times New Roman" pitchFamily="18" charset="0"/>
                <a:cs typeface="Times New Roman" pitchFamily="18" charset="0"/>
              </a:rPr>
              <a:t>câu</a:t>
            </a:r>
            <a:endParaRPr lang="en-US" sz="3600" dirty="0"/>
          </a:p>
        </p:txBody>
      </p:sp>
    </p:spTree>
    <p:extLst>
      <p:ext uri="{BB962C8B-B14F-4D97-AF65-F5344CB8AC3E}">
        <p14:creationId xmlns:p14="http://schemas.microsoft.com/office/powerpoint/2010/main" val="17178038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46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77012" y="491155"/>
            <a:ext cx="11237976" cy="1323439"/>
          </a:xfrm>
          <a:prstGeom prst="rect">
            <a:avLst/>
          </a:prstGeom>
        </p:spPr>
        <p:txBody>
          <a:bodyPr wrap="square">
            <a:spAutoFit/>
          </a:bodyPr>
          <a:lstStyle/>
          <a:p>
            <a:pPr algn="ctr"/>
            <a:r>
              <a:rPr lang="en-US" sz="4000" dirty="0" err="1">
                <a:solidFill>
                  <a:srgbClr val="FF0000"/>
                </a:solidFill>
                <a:latin typeface="Times New Roman" pitchFamily="18" charset="0"/>
                <a:cs typeface="Times New Roman" pitchFamily="18" charset="0"/>
              </a:rPr>
              <a:t>Tìm</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câu</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bị</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động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trong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các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đoạn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trích</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dưới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đây</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Giải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thích</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vì</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sao</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tác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giả</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dùng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cách</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viết</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như</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vậy</a:t>
            </a:r>
            <a:r>
              <a:rPr lang="en-US" sz="4000" dirty="0">
                <a:solidFill>
                  <a:srgbClr val="FF0000"/>
                </a:solidFill>
                <a:latin typeface="Times New Roman" pitchFamily="18" charset="0"/>
                <a:cs typeface="Times New Roman" pitchFamily="18" charset="0"/>
              </a:rPr>
              <a:t>? </a:t>
            </a:r>
            <a:endParaRPr lang="en-US" sz="4000" dirty="0">
              <a:solidFill>
                <a:srgbClr val="FF0000"/>
              </a:solidFill>
            </a:endParaRPr>
          </a:p>
        </p:txBody>
      </p:sp>
      <p:sp>
        <p:nvSpPr>
          <p:cNvPr id="16" name="圆角矩形 19">
            <a:extLst>
              <a:ext uri="{FF2B5EF4-FFF2-40B4-BE49-F238E27FC236}">
                <a16:creationId xmlns:a16="http://schemas.microsoft.com/office/drawing/2014/main" id="{CF8CDBCF-F99A-134D-81E6-B90DC4CF41A4}"/>
              </a:ext>
            </a:extLst>
          </p:cNvPr>
          <p:cNvSpPr/>
          <p:nvPr/>
        </p:nvSpPr>
        <p:spPr>
          <a:xfrm>
            <a:off x="747033" y="1981362"/>
            <a:ext cx="6017130" cy="430748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4000"/>
              </a:lnSpc>
            </a:pPr>
            <a:r>
              <a:rPr lang="vi-VN" sz="2600" dirty="0">
                <a:solidFill>
                  <a:schemeClr val="tx1"/>
                </a:solidFill>
                <a:latin typeface="Times New Roman" pitchFamily="18" charset="0"/>
                <a:cs typeface="Times New Roman" pitchFamily="18" charset="0"/>
              </a:rPr>
              <a:t>Người đầu tiên chịu ảnh hưởng thơ Pháp rất đậm là Thế Lữ. Những bài thơ có tiếng của Thế Lữ ra đời từ đầu năm 1933 đến 1934. Giữa lúc người thanh niên Việt Nam bấy giờ ngập trong quá khí đến tận cổ thì Thế Lữ đưa về cho họ cái hương vị phương xa. Tác giả “Mấy vần thơ” liền được tôn làm đương thời đệ nhất thi sĩ.</a:t>
            </a:r>
            <a:endParaRPr lang="zh-CN" altLang="en-US" sz="2600" dirty="0">
              <a:solidFill>
                <a:schemeClr val="tx1"/>
              </a:solidFill>
              <a:latin typeface="Times New Roman" pitchFamily="18" charset="0"/>
              <a:ea typeface="幼圆" panose="02010509060101010101" pitchFamily="49" charset="-122"/>
              <a:cs typeface="Times New Roman" pitchFamily="18" charset="0"/>
            </a:endParaRPr>
          </a:p>
        </p:txBody>
      </p:sp>
      <p:sp>
        <p:nvSpPr>
          <p:cNvPr id="7" name="Rectangle 6">
            <a:extLst>
              <a:ext uri="{FF2B5EF4-FFF2-40B4-BE49-F238E27FC236}">
                <a16:creationId xmlns:a16="http://schemas.microsoft.com/office/drawing/2014/main" id="{63AC8F7C-3392-5545-94E4-D49362161CF5}"/>
              </a:ext>
            </a:extLst>
          </p:cNvPr>
          <p:cNvSpPr/>
          <p:nvPr/>
        </p:nvSpPr>
        <p:spPr>
          <a:xfrm>
            <a:off x="7304212" y="3219104"/>
            <a:ext cx="3870727" cy="1754326"/>
          </a:xfrm>
          <a:prstGeom prst="rect">
            <a:avLst/>
          </a:prstGeom>
        </p:spPr>
        <p:txBody>
          <a:bodyPr wrap="square">
            <a:spAutoFit/>
          </a:bodyPr>
          <a:lstStyle/>
          <a:p>
            <a:pPr marL="342900" indent="-342900">
              <a:spcBef>
                <a:spcPct val="50000"/>
              </a:spcBef>
            </a:pPr>
            <a:r>
              <a:rPr lang="en-US" sz="3600" b="1" i="1" dirty="0">
                <a:solidFill>
                  <a:srgbClr val="003300"/>
                </a:solidFill>
                <a:latin typeface="Times New Roman" pitchFamily="18" charset="0"/>
                <a:cs typeface="Times New Roman" pitchFamily="18" charset="0"/>
              </a:rPr>
              <a:t> </a:t>
            </a:r>
            <a:r>
              <a:rPr lang="en-US" sz="3600" b="1" i="1" dirty="0">
                <a:solidFill>
                  <a:srgbClr val="003300"/>
                </a:solidFill>
                <a:latin typeface="Times New Roman" pitchFamily="18" charset="0"/>
                <a:cs typeface="Times New Roman" pitchFamily="18" charset="0"/>
                <a:sym typeface="Wingdings" pitchFamily="2" charset="2"/>
              </a:rPr>
              <a:t></a:t>
            </a:r>
            <a:r>
              <a:rPr lang="en-US" sz="3600" b="1" i="1" dirty="0">
                <a:solidFill>
                  <a:srgbClr val="003300"/>
                </a:solidFill>
                <a:latin typeface="Times New Roman" pitchFamily="18" charset="0"/>
                <a:cs typeface="Times New Roman" pitchFamily="18" charset="0"/>
              </a:rPr>
              <a:t> </a:t>
            </a:r>
            <a:r>
              <a:rPr lang="en-US" sz="3600" b="1" i="1" dirty="0" err="1">
                <a:solidFill>
                  <a:srgbClr val="003300"/>
                </a:solidFill>
                <a:latin typeface="Times New Roman" pitchFamily="18" charset="0"/>
                <a:cs typeface="Times New Roman" pitchFamily="18" charset="0"/>
              </a:rPr>
              <a:t>Tạo</a:t>
            </a:r>
            <a:r>
              <a:rPr lang="en-US" sz="3600" b="1" i="1" dirty="0">
                <a:solidFill>
                  <a:srgbClr val="003300"/>
                </a:solidFill>
                <a:latin typeface="Times New Roman" pitchFamily="18" charset="0"/>
                <a:cs typeface="Times New Roman" pitchFamily="18" charset="0"/>
              </a:rPr>
              <a:t> </a:t>
            </a:r>
            <a:r>
              <a:rPr lang="en-US" sz="3600" b="1" i="1" dirty="0" err="1">
                <a:solidFill>
                  <a:srgbClr val="003300"/>
                </a:solidFill>
                <a:latin typeface="Times New Roman" pitchFamily="18" charset="0"/>
                <a:cs typeface="Times New Roman" pitchFamily="18" charset="0"/>
              </a:rPr>
              <a:t>sự</a:t>
            </a:r>
            <a:r>
              <a:rPr lang="en-US" sz="3600" b="1" i="1" dirty="0">
                <a:solidFill>
                  <a:srgbClr val="003300"/>
                </a:solidFill>
                <a:latin typeface="Times New Roman" pitchFamily="18" charset="0"/>
                <a:cs typeface="Times New Roman" pitchFamily="18" charset="0"/>
              </a:rPr>
              <a:t> </a:t>
            </a:r>
            <a:r>
              <a:rPr lang="en-US" sz="3600" b="1" i="1" dirty="0" err="1">
                <a:solidFill>
                  <a:srgbClr val="003300"/>
                </a:solidFill>
                <a:latin typeface="Times New Roman" pitchFamily="18" charset="0"/>
                <a:cs typeface="Times New Roman" pitchFamily="18" charset="0"/>
              </a:rPr>
              <a:t>liên</a:t>
            </a:r>
            <a:r>
              <a:rPr lang="en-US" sz="3600" b="1" i="1" dirty="0">
                <a:solidFill>
                  <a:srgbClr val="003300"/>
                </a:solidFill>
                <a:latin typeface="Times New Roman" pitchFamily="18" charset="0"/>
                <a:cs typeface="Times New Roman" pitchFamily="18" charset="0"/>
              </a:rPr>
              <a:t> </a:t>
            </a:r>
            <a:r>
              <a:rPr lang="en-US" sz="3600" b="1" i="1" dirty="0" err="1">
                <a:solidFill>
                  <a:srgbClr val="003300"/>
                </a:solidFill>
                <a:latin typeface="Times New Roman" pitchFamily="18" charset="0"/>
                <a:cs typeface="Times New Roman" pitchFamily="18" charset="0"/>
              </a:rPr>
              <a:t>kết</a:t>
            </a:r>
            <a:r>
              <a:rPr lang="en-US" sz="3600" b="1" i="1" dirty="0">
                <a:solidFill>
                  <a:srgbClr val="003300"/>
                </a:solidFill>
                <a:latin typeface="Times New Roman" pitchFamily="18" charset="0"/>
                <a:cs typeface="Times New Roman" pitchFamily="18" charset="0"/>
              </a:rPr>
              <a:t> </a:t>
            </a:r>
            <a:r>
              <a:rPr lang="en-US" sz="3600" b="1" i="1" dirty="0" err="1">
                <a:solidFill>
                  <a:srgbClr val="003300"/>
                </a:solidFill>
                <a:latin typeface="Times New Roman" pitchFamily="18" charset="0"/>
                <a:cs typeface="Times New Roman" pitchFamily="18" charset="0"/>
              </a:rPr>
              <a:t>tốt</a:t>
            </a:r>
            <a:r>
              <a:rPr lang="en-US" sz="3600" b="1" i="1" dirty="0">
                <a:solidFill>
                  <a:srgbClr val="003300"/>
                </a:solidFill>
                <a:latin typeface="Times New Roman" pitchFamily="18" charset="0"/>
                <a:cs typeface="Times New Roman" pitchFamily="18" charset="0"/>
              </a:rPr>
              <a:t> </a:t>
            </a:r>
            <a:r>
              <a:rPr lang="en-US" sz="3600" b="1" i="1" dirty="0" err="1">
                <a:solidFill>
                  <a:srgbClr val="003300"/>
                </a:solidFill>
                <a:latin typeface="Times New Roman" pitchFamily="18" charset="0"/>
                <a:cs typeface="Times New Roman" pitchFamily="18" charset="0"/>
              </a:rPr>
              <a:t>giữa</a:t>
            </a:r>
            <a:r>
              <a:rPr lang="en-US" sz="3600" b="1" i="1" dirty="0">
                <a:solidFill>
                  <a:srgbClr val="003300"/>
                </a:solidFill>
                <a:latin typeface="Times New Roman" pitchFamily="18" charset="0"/>
                <a:cs typeface="Times New Roman" pitchFamily="18" charset="0"/>
              </a:rPr>
              <a:t> </a:t>
            </a:r>
            <a:r>
              <a:rPr lang="en-US" sz="3600" b="1" i="1" dirty="0" err="1">
                <a:solidFill>
                  <a:srgbClr val="003300"/>
                </a:solidFill>
                <a:latin typeface="Times New Roman" pitchFamily="18" charset="0"/>
                <a:cs typeface="Times New Roman" pitchFamily="18" charset="0"/>
              </a:rPr>
              <a:t>các</a:t>
            </a:r>
            <a:r>
              <a:rPr lang="en-US" sz="3600" b="1" i="1" dirty="0">
                <a:solidFill>
                  <a:srgbClr val="003300"/>
                </a:solidFill>
                <a:latin typeface="Times New Roman" pitchFamily="18" charset="0"/>
                <a:cs typeface="Times New Roman" pitchFamily="18" charset="0"/>
              </a:rPr>
              <a:t> </a:t>
            </a:r>
            <a:r>
              <a:rPr lang="en-US" sz="3600" b="1" i="1" dirty="0" err="1">
                <a:solidFill>
                  <a:srgbClr val="003300"/>
                </a:solidFill>
                <a:latin typeface="Times New Roman" pitchFamily="18" charset="0"/>
                <a:cs typeface="Times New Roman" pitchFamily="18" charset="0"/>
              </a:rPr>
              <a:t>câu</a:t>
            </a:r>
            <a:r>
              <a:rPr lang="en-US" sz="3600" b="1" i="1" dirty="0">
                <a:solidFill>
                  <a:srgbClr val="003300"/>
                </a:solidFill>
                <a:latin typeface="Times New Roman" pitchFamily="18" charset="0"/>
                <a:cs typeface="Times New Roman" pitchFamily="18" charset="0"/>
              </a:rPr>
              <a:t> </a:t>
            </a:r>
            <a:r>
              <a:rPr lang="en-US" sz="3600" b="1" i="1" dirty="0" err="1">
                <a:solidFill>
                  <a:srgbClr val="003300"/>
                </a:solidFill>
                <a:latin typeface="Times New Roman" pitchFamily="18" charset="0"/>
                <a:cs typeface="Times New Roman" pitchFamily="18" charset="0"/>
              </a:rPr>
              <a:t>trong</a:t>
            </a:r>
            <a:r>
              <a:rPr lang="en-US" sz="3600" b="1" i="1" dirty="0">
                <a:solidFill>
                  <a:srgbClr val="003300"/>
                </a:solidFill>
                <a:latin typeface="Times New Roman" pitchFamily="18" charset="0"/>
                <a:cs typeface="Times New Roman" pitchFamily="18" charset="0"/>
              </a:rPr>
              <a:t> </a:t>
            </a:r>
            <a:r>
              <a:rPr lang="en-US" sz="3600" b="1" i="1" dirty="0" err="1">
                <a:solidFill>
                  <a:srgbClr val="003300"/>
                </a:solidFill>
                <a:latin typeface="Times New Roman" pitchFamily="18" charset="0"/>
                <a:cs typeface="Times New Roman" pitchFamily="18" charset="0"/>
              </a:rPr>
              <a:t>đoạn</a:t>
            </a:r>
            <a:r>
              <a:rPr lang="en-US" sz="3600" b="1" i="1" dirty="0">
                <a:solidFill>
                  <a:srgbClr val="003300"/>
                </a:solidFill>
                <a:latin typeface="Times New Roman" pitchFamily="18" charset="0"/>
                <a:cs typeface="Times New Roman" pitchFamily="18" charset="0"/>
              </a:rPr>
              <a:t>.</a:t>
            </a:r>
          </a:p>
        </p:txBody>
      </p:sp>
    </p:spTree>
    <p:extLst>
      <p:ext uri="{BB962C8B-B14F-4D97-AF65-F5344CB8AC3E}">
        <p14:creationId xmlns:p14="http://schemas.microsoft.com/office/powerpoint/2010/main" val="34713759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002.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rot="21021279">
            <a:off x="-215443" y="2925837"/>
            <a:ext cx="3413004" cy="275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image003.pn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rot="235017">
            <a:off x="2317995" y="198950"/>
            <a:ext cx="10077879" cy="438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mage004.pn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rot="156780">
            <a:off x="2228672" y="2194590"/>
            <a:ext cx="10275669" cy="2197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image005.png"/>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1166284" y="3311792"/>
            <a:ext cx="11105672" cy="4460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image001.png"/>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 y="3962400"/>
            <a:ext cx="2461684"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CC5E8A-C1E8-4D06-853C-87387507AE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14" r="52960" b="77841"/>
          <a:stretch/>
        </p:blipFill>
        <p:spPr>
          <a:xfrm>
            <a:off x="781703" y="1883392"/>
            <a:ext cx="529651" cy="748351"/>
          </a:xfrm>
          <a:prstGeom prst="rect">
            <a:avLst/>
          </a:prstGeom>
        </p:spPr>
      </p:pic>
      <p:pic>
        <p:nvPicPr>
          <p:cNvPr id="5" name="图片 4">
            <a:extLst>
              <a:ext uri="{FF2B5EF4-FFF2-40B4-BE49-F238E27FC236}">
                <a16:creationId xmlns:a16="http://schemas.microsoft.com/office/drawing/2014/main" id="{9F0AB05D-A15C-4C98-9C66-06E97ED8AC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36" y="4318464"/>
            <a:ext cx="3057099" cy="3057099"/>
          </a:xfrm>
          <a:prstGeom prst="rect">
            <a:avLst/>
          </a:prstGeom>
        </p:spPr>
      </p:pic>
      <p:pic>
        <p:nvPicPr>
          <p:cNvPr id="7" name="Picture 6" descr="58PIC58PIC58PIC58PICHsaGKG559akDq_PIC2018.png"/>
          <p:cNvPicPr>
            <a:picLocks noChangeAspect="1"/>
          </p:cNvPicPr>
          <p:nvPr/>
        </p:nvPicPr>
        <p:blipFill>
          <a:blip r:embed="rId5" cstate="print"/>
          <a:srcRect l="7143" t="16071" r="5357" b="14286"/>
          <a:stretch>
            <a:fillRect/>
          </a:stretch>
        </p:blipFill>
        <p:spPr>
          <a:xfrm>
            <a:off x="3152630" y="166046"/>
            <a:ext cx="5145203" cy="1171433"/>
          </a:xfrm>
          <a:prstGeom prst="rect">
            <a:avLst/>
          </a:prstGeom>
        </p:spPr>
      </p:pic>
      <p:sp>
        <p:nvSpPr>
          <p:cNvPr id="8" name="Rectangle 7"/>
          <p:cNvSpPr/>
          <p:nvPr/>
        </p:nvSpPr>
        <p:spPr>
          <a:xfrm>
            <a:off x="3480174" y="364656"/>
            <a:ext cx="4462817" cy="707886"/>
          </a:xfrm>
          <a:prstGeom prst="rect">
            <a:avLst/>
          </a:prstGeom>
        </p:spPr>
        <p:txBody>
          <a:bodyPr wrap="square">
            <a:spAutoFit/>
          </a:bodyPr>
          <a:lstStyle/>
          <a:p>
            <a:pPr algn="ctr"/>
            <a:r>
              <a:rPr lang="en-US" sz="4000" b="1" i="1" u="sng" dirty="0" err="1">
                <a:solidFill>
                  <a:srgbClr val="FF0000"/>
                </a:solidFill>
                <a:latin typeface="Times New Roman" pitchFamily="18" charset="0"/>
                <a:ea typeface="Calibri" pitchFamily="34" charset="0"/>
                <a:cs typeface="Times New Roman" pitchFamily="18" charset="0"/>
              </a:rPr>
              <a:t>Hướng</a:t>
            </a:r>
            <a:r>
              <a:rPr lang="en-US" sz="4000" b="1" i="1" u="sng" dirty="0">
                <a:solidFill>
                  <a:srgbClr val="FF0000"/>
                </a:solidFill>
                <a:latin typeface="Times New Roman" pitchFamily="18" charset="0"/>
                <a:ea typeface="Calibri" pitchFamily="34" charset="0"/>
                <a:cs typeface="Times New Roman" pitchFamily="18" charset="0"/>
              </a:rPr>
              <a:t> </a:t>
            </a:r>
            <a:r>
              <a:rPr lang="en-US" sz="4000" b="1" i="1" u="sng" dirty="0" err="1">
                <a:solidFill>
                  <a:srgbClr val="FF0000"/>
                </a:solidFill>
                <a:latin typeface="Times New Roman" pitchFamily="18" charset="0"/>
                <a:ea typeface="Calibri" pitchFamily="34" charset="0"/>
                <a:cs typeface="Times New Roman" pitchFamily="18" charset="0"/>
              </a:rPr>
              <a:t>dẫn</a:t>
            </a:r>
            <a:r>
              <a:rPr lang="en-US" sz="4000" b="1" i="1" u="sng" dirty="0">
                <a:solidFill>
                  <a:srgbClr val="FF0000"/>
                </a:solidFill>
                <a:latin typeface="Times New Roman" pitchFamily="18" charset="0"/>
                <a:ea typeface="Calibri" pitchFamily="34" charset="0"/>
                <a:cs typeface="Times New Roman" pitchFamily="18" charset="0"/>
              </a:rPr>
              <a:t> </a:t>
            </a:r>
            <a:r>
              <a:rPr lang="en-US" sz="4000" b="1" i="1" u="sng" dirty="0" err="1">
                <a:solidFill>
                  <a:srgbClr val="FF0000"/>
                </a:solidFill>
                <a:latin typeface="Times New Roman" pitchFamily="18" charset="0"/>
                <a:ea typeface="Calibri" pitchFamily="34" charset="0"/>
                <a:cs typeface="Times New Roman" pitchFamily="18" charset="0"/>
              </a:rPr>
              <a:t>tự</a:t>
            </a:r>
            <a:r>
              <a:rPr lang="en-US" sz="4000" b="1" i="1" u="sng" dirty="0">
                <a:solidFill>
                  <a:srgbClr val="FF0000"/>
                </a:solidFill>
                <a:latin typeface="Times New Roman" pitchFamily="18" charset="0"/>
                <a:ea typeface="Calibri" pitchFamily="34" charset="0"/>
                <a:cs typeface="Times New Roman" pitchFamily="18" charset="0"/>
              </a:rPr>
              <a:t> </a:t>
            </a:r>
            <a:r>
              <a:rPr lang="en-US" sz="4000" b="1" i="1" u="sng" dirty="0" err="1">
                <a:solidFill>
                  <a:srgbClr val="FF0000"/>
                </a:solidFill>
                <a:latin typeface="Times New Roman" pitchFamily="18" charset="0"/>
                <a:ea typeface="Calibri" pitchFamily="34" charset="0"/>
                <a:cs typeface="Times New Roman" pitchFamily="18" charset="0"/>
              </a:rPr>
              <a:t>học</a:t>
            </a:r>
            <a:endParaRPr lang="en-US" sz="4000" b="1" dirty="0">
              <a:solidFill>
                <a:srgbClr val="FF0000"/>
              </a:solidFill>
            </a:endParaRPr>
          </a:p>
        </p:txBody>
      </p:sp>
      <p:sp>
        <p:nvSpPr>
          <p:cNvPr id="9" name="Rectangle 1"/>
          <p:cNvSpPr>
            <a:spLocks noChangeArrowheads="1"/>
          </p:cNvSpPr>
          <p:nvPr/>
        </p:nvSpPr>
        <p:spPr bwMode="auto">
          <a:xfrm>
            <a:off x="1705969" y="1937983"/>
            <a:ext cx="9880979"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defTabSz="914400" eaLnBrk="0" fontAlgn="base" hangingPunct="0">
              <a:spcBef>
                <a:spcPct val="0"/>
              </a:spcBef>
              <a:spcAft>
                <a:spcPct val="0"/>
              </a:spcAft>
            </a:pPr>
            <a:r>
              <a:rPr lang="en-US" sz="3200" dirty="0" err="1">
                <a:latin typeface="Times New Roman" pitchFamily="18" charset="0"/>
                <a:ea typeface="Calibri" pitchFamily="34" charset="0"/>
                <a:cs typeface="Times New Roman" pitchFamily="18" charset="0"/>
              </a:rPr>
              <a:t>Vẽ</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sơ</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đồ</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tư</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duy</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tổng</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kết</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nội</a:t>
            </a:r>
            <a:r>
              <a:rPr lang="en-US" sz="3200" dirty="0">
                <a:latin typeface="Times New Roman" pitchFamily="18" charset="0"/>
                <a:ea typeface="Calibri" pitchFamily="34" charset="0"/>
                <a:cs typeface="Times New Roman" pitchFamily="18" charset="0"/>
              </a:rPr>
              <a:t> dung </a:t>
            </a:r>
            <a:r>
              <a:rPr lang="en-US" sz="3200" dirty="0" err="1">
                <a:latin typeface="Times New Roman" pitchFamily="18" charset="0"/>
                <a:ea typeface="Calibri" pitchFamily="34" charset="0"/>
                <a:cs typeface="Times New Roman" pitchFamily="18" charset="0"/>
              </a:rPr>
              <a:t>bài</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học</a:t>
            </a:r>
            <a:endParaRPr kumimoji="0" lang="en-US" sz="1600" i="0" u="none" strike="noStrike" cap="none" normalizeH="0" baseline="0" dirty="0">
              <a:ln>
                <a:noFill/>
              </a:ln>
              <a:effectLst/>
              <a:latin typeface="Times New Roman" pitchFamily="18" charset="0"/>
              <a:cs typeface="Times New Roman" pitchFamily="18" charset="0"/>
            </a:endParaRPr>
          </a:p>
        </p:txBody>
      </p:sp>
      <p:pic>
        <p:nvPicPr>
          <p:cNvPr id="10" name="图片 5">
            <a:extLst>
              <a:ext uri="{FF2B5EF4-FFF2-40B4-BE49-F238E27FC236}">
                <a16:creationId xmlns:a16="http://schemas.microsoft.com/office/drawing/2014/main" id="{6CCC5E8A-C1E8-4D06-853C-87387507AE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14" r="52960" b="77841"/>
          <a:stretch/>
        </p:blipFill>
        <p:spPr>
          <a:xfrm>
            <a:off x="2203358" y="3100318"/>
            <a:ext cx="529651" cy="748351"/>
          </a:xfrm>
          <a:prstGeom prst="rect">
            <a:avLst/>
          </a:prstGeom>
        </p:spPr>
      </p:pic>
      <p:sp>
        <p:nvSpPr>
          <p:cNvPr id="11" name="Rectangle 1"/>
          <p:cNvSpPr>
            <a:spLocks noChangeArrowheads="1"/>
          </p:cNvSpPr>
          <p:nvPr/>
        </p:nvSpPr>
        <p:spPr bwMode="auto">
          <a:xfrm>
            <a:off x="3018442" y="3195850"/>
            <a:ext cx="9307773"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defTabSz="914400" eaLnBrk="0" fontAlgn="base" hangingPunct="0">
              <a:spcBef>
                <a:spcPct val="0"/>
              </a:spcBef>
              <a:spcAft>
                <a:spcPct val="0"/>
              </a:spcAft>
            </a:pPr>
            <a:r>
              <a:rPr lang="en-US" sz="3200" dirty="0" err="1">
                <a:latin typeface="Times New Roman" pitchFamily="18" charset="0"/>
                <a:ea typeface="Calibri" pitchFamily="34" charset="0"/>
                <a:cs typeface="Times New Roman" pitchFamily="18" charset="0"/>
              </a:rPr>
              <a:t>Viết</a:t>
            </a:r>
            <a:r>
              <a:rPr lang="en-US" sz="3200" dirty="0">
                <a:latin typeface="Times New Roman" pitchFamily="18" charset="0"/>
                <a:ea typeface="Calibri" pitchFamily="34" charset="0"/>
                <a:cs typeface="Times New Roman" pitchFamily="18" charset="0"/>
              </a:rPr>
              <a:t> 1 </a:t>
            </a:r>
            <a:r>
              <a:rPr lang="en-US" sz="3200" dirty="0" err="1">
                <a:latin typeface="Times New Roman" pitchFamily="18" charset="0"/>
                <a:ea typeface="Calibri" pitchFamily="34" charset="0"/>
                <a:cs typeface="Times New Roman" pitchFamily="18" charset="0"/>
              </a:rPr>
              <a:t>đoạn</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văn</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ngắn</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có</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sử</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dụng</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câu</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bị</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động</a:t>
            </a:r>
            <a:endParaRPr kumimoji="0" lang="en-US" sz="1600" i="0" u="none" strike="noStrike" cap="none" normalizeH="0" baseline="0" dirty="0">
              <a:ln>
                <a:noFill/>
              </a:ln>
              <a:effectLst/>
              <a:latin typeface="Times New Roman" pitchFamily="18" charset="0"/>
              <a:cs typeface="Times New Roman" pitchFamily="18" charset="0"/>
            </a:endParaRPr>
          </a:p>
        </p:txBody>
      </p:sp>
      <p:pic>
        <p:nvPicPr>
          <p:cNvPr id="12" name="图片 5">
            <a:extLst>
              <a:ext uri="{FF2B5EF4-FFF2-40B4-BE49-F238E27FC236}">
                <a16:creationId xmlns:a16="http://schemas.microsoft.com/office/drawing/2014/main" id="{6CCC5E8A-C1E8-4D06-853C-87387507AE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14" r="52960" b="77841"/>
          <a:stretch/>
        </p:blipFill>
        <p:spPr>
          <a:xfrm>
            <a:off x="3543103" y="4426427"/>
            <a:ext cx="529651" cy="748351"/>
          </a:xfrm>
          <a:prstGeom prst="rect">
            <a:avLst/>
          </a:prstGeom>
        </p:spPr>
      </p:pic>
      <p:sp>
        <p:nvSpPr>
          <p:cNvPr id="13" name="Rectangle 1"/>
          <p:cNvSpPr>
            <a:spLocks noChangeArrowheads="1"/>
          </p:cNvSpPr>
          <p:nvPr/>
        </p:nvSpPr>
        <p:spPr bwMode="auto">
          <a:xfrm>
            <a:off x="4358188" y="4275738"/>
            <a:ext cx="7583604"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defTabSz="914400" eaLnBrk="0" fontAlgn="base" hangingPunct="0">
              <a:spcBef>
                <a:spcPct val="0"/>
              </a:spcBef>
              <a:spcAft>
                <a:spcPct val="0"/>
              </a:spcAft>
            </a:pPr>
            <a:r>
              <a:rPr lang="en-US" sz="3200" dirty="0" err="1">
                <a:latin typeface="Times New Roman" pitchFamily="18" charset="0"/>
                <a:ea typeface="Calibri" pitchFamily="34" charset="0"/>
                <a:cs typeface="Times New Roman" pitchFamily="18" charset="0"/>
              </a:rPr>
              <a:t>Soạn</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bài</a:t>
            </a:r>
            <a:r>
              <a:rPr lang="en-US" sz="3200">
                <a:latin typeface="Times New Roman" pitchFamily="18" charset="0"/>
                <a:ea typeface="Calibri" pitchFamily="34" charset="0"/>
                <a:cs typeface="Times New Roman" pitchFamily="18" charset="0"/>
              </a:rPr>
              <a:t>: “Chuyển đổi câu chủ động thành câu bị động – tiếp”</a:t>
            </a:r>
            <a:endParaRPr kumimoji="0" lang="en-US" sz="1600" i="0" u="none" strike="noStrike" cap="none" normalizeH="0" baseline="0" dirty="0">
              <a:ln>
                <a:noFill/>
              </a:ln>
              <a:effectLst/>
              <a:latin typeface="Times New Roman" pitchFamily="18" charset="0"/>
              <a:cs typeface="Times New Roman" pitchFamily="18" charset="0"/>
            </a:endParaRPr>
          </a:p>
        </p:txBody>
      </p:sp>
    </p:spTree>
    <p:extLst>
      <p:ext uri="{BB962C8B-B14F-4D97-AF65-F5344CB8AC3E}">
        <p14:creationId xmlns:p14="http://schemas.microsoft.com/office/powerpoint/2010/main" val="11733867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ssolve">
                                      <p:cBhvr>
                                        <p:cTn id="30" dur="500"/>
                                        <p:tgtEl>
                                          <p:spTgt spid="12"/>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dissolv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57D9FBE-EA92-4E8F-91F1-09C278D95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3574" y="-382671"/>
            <a:ext cx="7364850" cy="7364850"/>
          </a:xfrm>
          <a:prstGeom prst="rect">
            <a:avLst/>
          </a:prstGeom>
        </p:spPr>
      </p:pic>
      <p:pic>
        <p:nvPicPr>
          <p:cNvPr id="7" name="图片 6">
            <a:extLst>
              <a:ext uri="{FF2B5EF4-FFF2-40B4-BE49-F238E27FC236}">
                <a16:creationId xmlns:a16="http://schemas.microsoft.com/office/drawing/2014/main" id="{5C33079A-E9B2-42B3-8351-57054E88A5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8047" y="2965646"/>
            <a:ext cx="3221501" cy="3221501"/>
          </a:xfrm>
          <a:prstGeom prst="rect">
            <a:avLst/>
          </a:prstGeom>
        </p:spPr>
      </p:pic>
      <p:pic>
        <p:nvPicPr>
          <p:cNvPr id="9" name="图片 8">
            <a:extLst>
              <a:ext uri="{FF2B5EF4-FFF2-40B4-BE49-F238E27FC236}">
                <a16:creationId xmlns:a16="http://schemas.microsoft.com/office/drawing/2014/main" id="{E515C772-6EF1-4DAA-9D74-920542AB73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8690" y="741717"/>
            <a:ext cx="2451070" cy="2099750"/>
          </a:xfrm>
          <a:prstGeom prst="rect">
            <a:avLst/>
          </a:prstGeom>
        </p:spPr>
      </p:pic>
      <p:sp>
        <p:nvSpPr>
          <p:cNvPr id="17" name="文本框 16">
            <a:extLst>
              <a:ext uri="{FF2B5EF4-FFF2-40B4-BE49-F238E27FC236}">
                <a16:creationId xmlns:a16="http://schemas.microsoft.com/office/drawing/2014/main" id="{7C955253-D06D-4801-BDC1-C06414760F34}"/>
              </a:ext>
            </a:extLst>
          </p:cNvPr>
          <p:cNvSpPr txBox="1"/>
          <p:nvPr/>
        </p:nvSpPr>
        <p:spPr>
          <a:xfrm>
            <a:off x="5745248" y="1660844"/>
            <a:ext cx="3221501" cy="3277820"/>
          </a:xfrm>
          <a:prstGeom prst="rect">
            <a:avLst/>
          </a:prstGeom>
          <a:noFill/>
        </p:spPr>
        <p:txBody>
          <a:bodyPr wrap="square" rtlCol="0">
            <a:spAutoFit/>
          </a:bodyPr>
          <a:lstStyle/>
          <a:p>
            <a:pPr algn="ctr">
              <a:lnSpc>
                <a:spcPct val="90000"/>
              </a:lnSpc>
            </a:pPr>
            <a:r>
              <a:rPr lang="en-US" altLang="zh-CN" sz="11500" dirty="0" err="1">
                <a:solidFill>
                  <a:schemeClr val="bg1"/>
                </a:solidFill>
                <a:effectLst>
                  <a:glow rad="101600">
                    <a:schemeClr val="accent6">
                      <a:satMod val="175000"/>
                      <a:alpha val="40000"/>
                    </a:schemeClr>
                  </a:glow>
                </a:effectLst>
                <a:latin typeface="Times New Roman" pitchFamily="18" charset="0"/>
                <a:ea typeface="迷你简卡通" panose="03000509000000000000" pitchFamily="65" charset="-122"/>
                <a:cs typeface="Times New Roman" pitchFamily="18" charset="0"/>
              </a:rPr>
              <a:t>Tạm</a:t>
            </a:r>
            <a:r>
              <a:rPr lang="en-US" altLang="zh-CN" sz="11500" dirty="0">
                <a:solidFill>
                  <a:schemeClr val="bg1"/>
                </a:solidFill>
                <a:effectLst>
                  <a:glow rad="101600">
                    <a:schemeClr val="accent6">
                      <a:satMod val="175000"/>
                      <a:alpha val="40000"/>
                    </a:schemeClr>
                  </a:glow>
                </a:effectLst>
                <a:latin typeface="Times New Roman" pitchFamily="18" charset="0"/>
                <a:ea typeface="迷你简卡通" panose="03000509000000000000" pitchFamily="65" charset="-122"/>
                <a:cs typeface="Times New Roman" pitchFamily="18" charset="0"/>
              </a:rPr>
              <a:t> </a:t>
            </a:r>
            <a:r>
              <a:rPr lang="en-US" altLang="zh-CN" sz="11500" dirty="0" err="1">
                <a:solidFill>
                  <a:schemeClr val="bg1"/>
                </a:solidFill>
                <a:effectLst>
                  <a:glow rad="101600">
                    <a:schemeClr val="accent6">
                      <a:satMod val="175000"/>
                      <a:alpha val="40000"/>
                    </a:schemeClr>
                  </a:glow>
                </a:effectLst>
                <a:latin typeface="Times New Roman" pitchFamily="18" charset="0"/>
                <a:ea typeface="迷你简卡通" panose="03000509000000000000" pitchFamily="65" charset="-122"/>
                <a:cs typeface="Times New Roman" pitchFamily="18" charset="0"/>
              </a:rPr>
              <a:t>biệt</a:t>
            </a:r>
            <a:r>
              <a:rPr lang="en-US" altLang="zh-CN" sz="11500" dirty="0">
                <a:solidFill>
                  <a:schemeClr val="bg1"/>
                </a:solidFill>
                <a:effectLst>
                  <a:glow rad="101600">
                    <a:schemeClr val="accent6">
                      <a:satMod val="175000"/>
                      <a:alpha val="40000"/>
                    </a:schemeClr>
                  </a:glow>
                </a:effectLst>
                <a:latin typeface="Times New Roman" pitchFamily="18" charset="0"/>
                <a:ea typeface="迷你简卡通" panose="03000509000000000000" pitchFamily="65" charset="-122"/>
                <a:cs typeface="Times New Roman" pitchFamily="18" charset="0"/>
              </a:rPr>
              <a:t>!</a:t>
            </a:r>
            <a:endParaRPr lang="zh-CN" altLang="en-US" sz="11500" dirty="0">
              <a:solidFill>
                <a:schemeClr val="bg1"/>
              </a:solidFill>
              <a:effectLst>
                <a:glow rad="101600">
                  <a:schemeClr val="accent6">
                    <a:satMod val="175000"/>
                    <a:alpha val="40000"/>
                  </a:schemeClr>
                </a:glow>
              </a:effectLst>
              <a:latin typeface="Times New Roman" pitchFamily="18" charset="0"/>
              <a:ea typeface="迷你简卡通" panose="03000509000000000000" pitchFamily="65" charset="-122"/>
              <a:cs typeface="Times New Roman" pitchFamily="18" charset="0"/>
            </a:endParaRPr>
          </a:p>
        </p:txBody>
      </p:sp>
    </p:spTree>
    <p:extLst>
      <p:ext uri="{BB962C8B-B14F-4D97-AF65-F5344CB8AC3E}">
        <p14:creationId xmlns:p14="http://schemas.microsoft.com/office/powerpoint/2010/main" val="26365708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0">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42">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44">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Rectangle 48">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Rectangle 52">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55" name="Freeform: Shape 54">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C9886D66-594B-E644-87C4-39902ABAE908}"/>
              </a:ext>
            </a:extLst>
          </p:cNvPr>
          <p:cNvSpPr>
            <a:spLocks noGrp="1"/>
          </p:cNvSpPr>
          <p:nvPr>
            <p:ph type="ctrTitle"/>
          </p:nvPr>
        </p:nvSpPr>
        <p:spPr>
          <a:xfrm>
            <a:off x="3204642" y="2353641"/>
            <a:ext cx="5782716" cy="2150719"/>
          </a:xfrm>
          <a:noFill/>
        </p:spPr>
        <p:txBody>
          <a:bodyPr anchor="ctr">
            <a:normAutofit/>
          </a:bodyPr>
          <a:lstStyle/>
          <a:p>
            <a:r>
              <a:rPr lang="en-VN" sz="6500" b="1" dirty="0">
                <a:solidFill>
                  <a:srgbClr val="080808"/>
                </a:solidFill>
                <a:latin typeface="Times New Roman" panose="02020603050405020304" pitchFamily="18" charset="0"/>
                <a:cs typeface="Times New Roman" panose="02020603050405020304" pitchFamily="18" charset="0"/>
              </a:rPr>
              <a:t>Nhìn hình</a:t>
            </a:r>
            <a:br>
              <a:rPr lang="en-VN" sz="6500" b="1" dirty="0">
                <a:solidFill>
                  <a:srgbClr val="080808"/>
                </a:solidFill>
                <a:latin typeface="Times New Roman" panose="02020603050405020304" pitchFamily="18" charset="0"/>
                <a:cs typeface="Times New Roman" panose="02020603050405020304" pitchFamily="18" charset="0"/>
              </a:rPr>
            </a:br>
            <a:r>
              <a:rPr lang="en-VN" sz="6500" b="1" dirty="0">
                <a:solidFill>
                  <a:srgbClr val="080808"/>
                </a:solidFill>
                <a:latin typeface="Times New Roman" panose="02020603050405020304" pitchFamily="18" charset="0"/>
                <a:cs typeface="Times New Roman" panose="02020603050405020304" pitchFamily="18" charset="0"/>
              </a:rPr>
              <a:t>đặt câu</a:t>
            </a:r>
          </a:p>
        </p:txBody>
      </p:sp>
      <p:sp>
        <p:nvSpPr>
          <p:cNvPr id="59" name="Freeform: Shape 58">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Rectangle 60">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89802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OLDCVCCV TCV">
            <a:extLst>
              <a:ext uri="{FF2B5EF4-FFF2-40B4-BE49-F238E27FC236}">
                <a16:creationId xmlns:a16="http://schemas.microsoft.com/office/drawing/2014/main" id="{8D4FE0A0-3C4E-7349-812F-DEF6A1C09AA6}"/>
              </a:ext>
            </a:extLst>
          </p:cNvPr>
          <p:cNvPicPr>
            <a:picLocks/>
          </p:cNvPicPr>
          <p:nvPr/>
        </p:nvPicPr>
        <p:blipFill rotWithShape="1">
          <a:blip r:embed="rId2" cstate="print">
            <a:extLst>
              <a:ext uri="{28A0092B-C50C-407E-A947-70E740481C1C}">
                <a14:useLocalDpi xmlns:a14="http://schemas.microsoft.com/office/drawing/2010/main" val="0"/>
              </a:ext>
            </a:extLst>
          </a:blip>
          <a:srcRect t="18493"/>
          <a:stretch/>
        </p:blipFill>
        <p:spPr bwMode="auto">
          <a:xfrm>
            <a:off x="20" y="1282"/>
            <a:ext cx="12191980" cy="6856718"/>
          </a:xfrm>
          <a:prstGeom prst="rect">
            <a:avLst/>
          </a:prstGeom>
          <a:noFill/>
        </p:spPr>
      </p:pic>
    </p:spTree>
    <p:extLst>
      <p:ext uri="{BB962C8B-B14F-4D97-AF65-F5344CB8AC3E}">
        <p14:creationId xmlns:p14="http://schemas.microsoft.com/office/powerpoint/2010/main" val="2006023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icture containing text&#10;&#10;Description automatically generated">
            <a:extLst>
              <a:ext uri="{FF2B5EF4-FFF2-40B4-BE49-F238E27FC236}">
                <a16:creationId xmlns:a16="http://schemas.microsoft.com/office/drawing/2014/main" id="{24C5C92D-E9F3-184F-A07E-E75E8D385775}"/>
              </a:ext>
            </a:extLst>
          </p:cNvPr>
          <p:cNvPicPr>
            <a:picLocks/>
          </p:cNvPicPr>
          <p:nvPr/>
        </p:nvPicPr>
        <p:blipFill rotWithShape="1">
          <a:blip r:embed="rId2" cstate="print">
            <a:extLst>
              <a:ext uri="{28A0092B-C50C-407E-A947-70E740481C1C}">
                <a14:useLocalDpi xmlns:a14="http://schemas.microsoft.com/office/drawing/2010/main" val="0"/>
              </a:ext>
            </a:extLst>
          </a:blip>
          <a:srcRect t="23682" r="1" b="2718"/>
          <a:stretch/>
        </p:blipFill>
        <p:spPr bwMode="auto">
          <a:xfrm>
            <a:off x="196850" y="173518"/>
            <a:ext cx="11798300" cy="6512763"/>
          </a:xfrm>
          <a:prstGeom prst="rect">
            <a:avLst/>
          </a:prstGeom>
          <a:noFill/>
        </p:spPr>
      </p:pic>
    </p:spTree>
    <p:extLst>
      <p:ext uri="{BB962C8B-B14F-4D97-AF65-F5344CB8AC3E}">
        <p14:creationId xmlns:p14="http://schemas.microsoft.com/office/powerpoint/2010/main" val="3534760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erson holding a box&#10;&#10;Description automatically generated with low confidence">
            <a:extLst>
              <a:ext uri="{FF2B5EF4-FFF2-40B4-BE49-F238E27FC236}">
                <a16:creationId xmlns:a16="http://schemas.microsoft.com/office/drawing/2014/main" id="{3B2D07FF-58DD-4F47-83DF-DF1EC8F610E1}"/>
              </a:ext>
            </a:extLst>
          </p:cNvPr>
          <p:cNvPicPr>
            <a:picLocks/>
          </p:cNvPicPr>
          <p:nvPr/>
        </p:nvPicPr>
        <p:blipFill rotWithShape="1">
          <a:blip r:embed="rId2" cstate="print">
            <a:extLst>
              <a:ext uri="{28A0092B-C50C-407E-A947-70E740481C1C}">
                <a14:useLocalDpi xmlns:a14="http://schemas.microsoft.com/office/drawing/2010/main" val="0"/>
              </a:ext>
            </a:extLst>
          </a:blip>
          <a:srcRect t="11783" b="11960"/>
          <a:stretch/>
        </p:blipFill>
        <p:spPr bwMode="auto">
          <a:xfrm>
            <a:off x="20" y="1282"/>
            <a:ext cx="12191980" cy="6856718"/>
          </a:xfrm>
          <a:prstGeom prst="rect">
            <a:avLst/>
          </a:prstGeom>
          <a:noFill/>
        </p:spPr>
      </p:pic>
    </p:spTree>
    <p:extLst>
      <p:ext uri="{BB962C8B-B14F-4D97-AF65-F5344CB8AC3E}">
        <p14:creationId xmlns:p14="http://schemas.microsoft.com/office/powerpoint/2010/main" val="2050204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31FF1BD-3E79-4B51-A68F-F463CB40E069}"/>
              </a:ext>
            </a:extLst>
          </p:cNvPr>
          <p:cNvSpPr/>
          <p:nvPr/>
        </p:nvSpPr>
        <p:spPr>
          <a:xfrm>
            <a:off x="2362200" y="1216955"/>
            <a:ext cx="7783285" cy="3859305"/>
          </a:xfrm>
          <a:prstGeom prst="rect">
            <a:avLst/>
          </a:prstGeom>
          <a:solidFill>
            <a:srgbClr val="354E53"/>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F832CE1D-6B13-46A6-ABE5-12D9126D18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880534"/>
            <a:ext cx="1977669" cy="2602007"/>
          </a:xfrm>
          <a:prstGeom prst="rect">
            <a:avLst/>
          </a:prstGeom>
        </p:spPr>
      </p:pic>
      <p:sp>
        <p:nvSpPr>
          <p:cNvPr id="10" name="文本框 9">
            <a:extLst>
              <a:ext uri="{FF2B5EF4-FFF2-40B4-BE49-F238E27FC236}">
                <a16:creationId xmlns:a16="http://schemas.microsoft.com/office/drawing/2014/main" id="{78B6E9FA-A300-4106-AE35-6501869137CC}"/>
              </a:ext>
            </a:extLst>
          </p:cNvPr>
          <p:cNvSpPr txBox="1"/>
          <p:nvPr/>
        </p:nvSpPr>
        <p:spPr>
          <a:xfrm>
            <a:off x="3910551" y="1576946"/>
            <a:ext cx="6319774" cy="3139321"/>
          </a:xfrm>
          <a:prstGeom prst="rect">
            <a:avLst/>
          </a:prstGeom>
          <a:noFill/>
        </p:spPr>
        <p:txBody>
          <a:bodyPr wrap="square" rtlCol="0">
            <a:spAutoFit/>
          </a:bodyPr>
          <a:lstStyle/>
          <a:p>
            <a:pPr algn="ctr"/>
            <a:r>
              <a:rPr lang="en-US" altLang="zh-CN" sz="6600" b="1" dirty="0" err="1">
                <a:solidFill>
                  <a:schemeClr val="bg1"/>
                </a:solidFill>
                <a:latin typeface="Times New Roman" pitchFamily="18" charset="0"/>
                <a:ea typeface="迷你简卡通" panose="03000509000000000000" pitchFamily="65" charset="-122"/>
                <a:cs typeface="Times New Roman" pitchFamily="18" charset="0"/>
              </a:rPr>
              <a:t>Chuyển</a:t>
            </a:r>
            <a:r>
              <a:rPr lang="en-US" altLang="zh-CN" sz="6600" b="1" dirty="0">
                <a:solidFill>
                  <a:schemeClr val="bg1"/>
                </a:solidFill>
                <a:latin typeface="Times New Roman" pitchFamily="18" charset="0"/>
                <a:ea typeface="迷你简卡通" panose="03000509000000000000" pitchFamily="65" charset="-122"/>
                <a:cs typeface="Times New Roman" pitchFamily="18" charset="0"/>
              </a:rPr>
              <a:t> </a:t>
            </a:r>
            <a:r>
              <a:rPr lang="en-US" altLang="zh-CN" sz="6600" b="1" dirty="0" err="1">
                <a:solidFill>
                  <a:schemeClr val="bg1"/>
                </a:solidFill>
                <a:latin typeface="Times New Roman" pitchFamily="18" charset="0"/>
                <a:ea typeface="迷你简卡通" panose="03000509000000000000" pitchFamily="65" charset="-122"/>
                <a:cs typeface="Times New Roman" pitchFamily="18" charset="0"/>
              </a:rPr>
              <a:t>đổi</a:t>
            </a:r>
            <a:r>
              <a:rPr lang="en-US" altLang="zh-CN" sz="6600" b="1" dirty="0">
                <a:solidFill>
                  <a:schemeClr val="bg1"/>
                </a:solidFill>
                <a:latin typeface="Times New Roman" pitchFamily="18" charset="0"/>
                <a:ea typeface="迷你简卡通" panose="03000509000000000000" pitchFamily="65" charset="-122"/>
                <a:cs typeface="Times New Roman" pitchFamily="18" charset="0"/>
              </a:rPr>
              <a:t> </a:t>
            </a:r>
            <a:r>
              <a:rPr lang="en-US" altLang="zh-CN" sz="6600" b="1" dirty="0" err="1">
                <a:solidFill>
                  <a:schemeClr val="bg1"/>
                </a:solidFill>
                <a:latin typeface="Times New Roman" pitchFamily="18" charset="0"/>
                <a:ea typeface="迷你简卡通" panose="03000509000000000000" pitchFamily="65" charset="-122"/>
                <a:cs typeface="Times New Roman" pitchFamily="18" charset="0"/>
              </a:rPr>
              <a:t>câu</a:t>
            </a:r>
            <a:r>
              <a:rPr lang="en-US" altLang="zh-CN" sz="6600" b="1" dirty="0">
                <a:solidFill>
                  <a:schemeClr val="bg1"/>
                </a:solidFill>
                <a:latin typeface="Times New Roman" pitchFamily="18" charset="0"/>
                <a:ea typeface="迷你简卡通" panose="03000509000000000000" pitchFamily="65" charset="-122"/>
                <a:cs typeface="Times New Roman" pitchFamily="18" charset="0"/>
              </a:rPr>
              <a:t> </a:t>
            </a:r>
            <a:r>
              <a:rPr lang="en-US" altLang="zh-CN" sz="6600" b="1" dirty="0" err="1">
                <a:solidFill>
                  <a:schemeClr val="bg1"/>
                </a:solidFill>
                <a:latin typeface="Times New Roman" pitchFamily="18" charset="0"/>
                <a:ea typeface="迷你简卡通" panose="03000509000000000000" pitchFamily="65" charset="-122"/>
                <a:cs typeface="Times New Roman" pitchFamily="18" charset="0"/>
              </a:rPr>
              <a:t>chủ</a:t>
            </a:r>
            <a:r>
              <a:rPr lang="en-US" altLang="zh-CN" sz="6600" b="1" dirty="0">
                <a:solidFill>
                  <a:schemeClr val="bg1"/>
                </a:solidFill>
                <a:latin typeface="Times New Roman" pitchFamily="18" charset="0"/>
                <a:ea typeface="迷你简卡通" panose="03000509000000000000" pitchFamily="65" charset="-122"/>
                <a:cs typeface="Times New Roman" pitchFamily="18" charset="0"/>
              </a:rPr>
              <a:t> </a:t>
            </a:r>
            <a:r>
              <a:rPr lang="en-US" altLang="zh-CN" sz="6600" b="1" dirty="0" err="1">
                <a:solidFill>
                  <a:schemeClr val="bg1"/>
                </a:solidFill>
                <a:latin typeface="Times New Roman" pitchFamily="18" charset="0"/>
                <a:ea typeface="迷你简卡通" panose="03000509000000000000" pitchFamily="65" charset="-122"/>
                <a:cs typeface="Times New Roman" pitchFamily="18" charset="0"/>
              </a:rPr>
              <a:t>động</a:t>
            </a:r>
            <a:r>
              <a:rPr lang="en-US" altLang="zh-CN" sz="6600" b="1" dirty="0">
                <a:solidFill>
                  <a:schemeClr val="bg1"/>
                </a:solidFill>
                <a:latin typeface="Times New Roman" pitchFamily="18" charset="0"/>
                <a:ea typeface="迷你简卡通" panose="03000509000000000000" pitchFamily="65" charset="-122"/>
                <a:cs typeface="Times New Roman" pitchFamily="18" charset="0"/>
              </a:rPr>
              <a:t> </a:t>
            </a:r>
            <a:r>
              <a:rPr lang="en-US" altLang="zh-CN" sz="6600" b="1" dirty="0" err="1">
                <a:solidFill>
                  <a:schemeClr val="bg1"/>
                </a:solidFill>
                <a:latin typeface="Times New Roman" pitchFamily="18" charset="0"/>
                <a:ea typeface="迷你简卡通" panose="03000509000000000000" pitchFamily="65" charset="-122"/>
                <a:cs typeface="Times New Roman" pitchFamily="18" charset="0"/>
              </a:rPr>
              <a:t>thành</a:t>
            </a:r>
            <a:r>
              <a:rPr lang="en-US" altLang="zh-CN" sz="6600" b="1" dirty="0">
                <a:solidFill>
                  <a:schemeClr val="bg1"/>
                </a:solidFill>
                <a:latin typeface="Times New Roman" pitchFamily="18" charset="0"/>
                <a:ea typeface="迷你简卡通" panose="03000509000000000000" pitchFamily="65" charset="-122"/>
                <a:cs typeface="Times New Roman" pitchFamily="18" charset="0"/>
              </a:rPr>
              <a:t> </a:t>
            </a:r>
            <a:r>
              <a:rPr lang="en-US" altLang="zh-CN" sz="6600" b="1" dirty="0" err="1">
                <a:solidFill>
                  <a:schemeClr val="bg1"/>
                </a:solidFill>
                <a:latin typeface="Times New Roman" pitchFamily="18" charset="0"/>
                <a:ea typeface="迷你简卡通" panose="03000509000000000000" pitchFamily="65" charset="-122"/>
                <a:cs typeface="Times New Roman" pitchFamily="18" charset="0"/>
              </a:rPr>
              <a:t>câu</a:t>
            </a:r>
            <a:r>
              <a:rPr lang="en-US" altLang="zh-CN" sz="6600" b="1" dirty="0">
                <a:solidFill>
                  <a:schemeClr val="bg1"/>
                </a:solidFill>
                <a:latin typeface="Times New Roman" pitchFamily="18" charset="0"/>
                <a:ea typeface="迷你简卡通" panose="03000509000000000000" pitchFamily="65" charset="-122"/>
                <a:cs typeface="Times New Roman" pitchFamily="18" charset="0"/>
              </a:rPr>
              <a:t> </a:t>
            </a:r>
            <a:r>
              <a:rPr lang="en-US" altLang="zh-CN" sz="6600" b="1" dirty="0" err="1">
                <a:solidFill>
                  <a:schemeClr val="bg1"/>
                </a:solidFill>
                <a:latin typeface="Times New Roman" pitchFamily="18" charset="0"/>
                <a:ea typeface="迷你简卡通" panose="03000509000000000000" pitchFamily="65" charset="-122"/>
                <a:cs typeface="Times New Roman" pitchFamily="18" charset="0"/>
              </a:rPr>
              <a:t>bị</a:t>
            </a:r>
            <a:r>
              <a:rPr lang="en-US" altLang="zh-CN" sz="6600" b="1" dirty="0">
                <a:solidFill>
                  <a:schemeClr val="bg1"/>
                </a:solidFill>
                <a:latin typeface="Times New Roman" pitchFamily="18" charset="0"/>
                <a:ea typeface="迷你简卡通" panose="03000509000000000000" pitchFamily="65" charset="-122"/>
                <a:cs typeface="Times New Roman" pitchFamily="18" charset="0"/>
              </a:rPr>
              <a:t> </a:t>
            </a:r>
            <a:r>
              <a:rPr lang="en-US" altLang="zh-CN" sz="6600" b="1" dirty="0" err="1">
                <a:solidFill>
                  <a:schemeClr val="bg1"/>
                </a:solidFill>
                <a:latin typeface="Times New Roman" pitchFamily="18" charset="0"/>
                <a:ea typeface="迷你简卡通" panose="03000509000000000000" pitchFamily="65" charset="-122"/>
                <a:cs typeface="Times New Roman" pitchFamily="18" charset="0"/>
              </a:rPr>
              <a:t>động</a:t>
            </a:r>
            <a:endParaRPr lang="zh-CN" altLang="en-US" sz="6600" b="1" dirty="0">
              <a:solidFill>
                <a:schemeClr val="bg1"/>
              </a:solidFill>
              <a:latin typeface="Times New Roman" pitchFamily="18" charset="0"/>
              <a:ea typeface="迷你简卡通" panose="03000509000000000000" pitchFamily="65" charset="-122"/>
              <a:cs typeface="Times New Roman" pitchFamily="18" charset="0"/>
            </a:endParaRPr>
          </a:p>
        </p:txBody>
      </p:sp>
      <p:pic>
        <p:nvPicPr>
          <p:cNvPr id="8" name="图片 6">
            <a:extLst>
              <a:ext uri="{FF2B5EF4-FFF2-40B4-BE49-F238E27FC236}">
                <a16:creationId xmlns:a16="http://schemas.microsoft.com/office/drawing/2014/main" id="{9A2007E8-E639-284E-972B-F14353DB2F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8047" y="2965646"/>
            <a:ext cx="3221501" cy="3221501"/>
          </a:xfrm>
          <a:prstGeom prst="rect">
            <a:avLst/>
          </a:prstGeom>
        </p:spPr>
      </p:pic>
    </p:spTree>
    <p:extLst>
      <p:ext uri="{BB962C8B-B14F-4D97-AF65-F5344CB8AC3E}">
        <p14:creationId xmlns:p14="http://schemas.microsoft.com/office/powerpoint/2010/main" val="231569256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3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 calcmode="lin" valueType="num">
                                      <p:cBhvr>
                                        <p:cTn id="20" dur="1000" fill="hold"/>
                                        <p:tgtEl>
                                          <p:spTgt spid="8"/>
                                        </p:tgtEl>
                                        <p:attrNameLst>
                                          <p:attrName>style.rotation</p:attrName>
                                        </p:attrNameLst>
                                      </p:cBhvr>
                                      <p:tavLst>
                                        <p:tav tm="0">
                                          <p:val>
                                            <p:fltVal val="90"/>
                                          </p:val>
                                        </p:tav>
                                        <p:tav tm="100000">
                                          <p:val>
                                            <p:fltVal val="0"/>
                                          </p:val>
                                        </p:tav>
                                      </p:tavLst>
                                    </p:anim>
                                    <p:animEffect transition="in" filter="fade">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5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1">
            <a:extLst>
              <a:ext uri="{FF2B5EF4-FFF2-40B4-BE49-F238E27FC236}">
                <a16:creationId xmlns:a16="http://schemas.microsoft.com/office/drawing/2014/main" id="{5C9018AA-A1CB-4285-AFBE-7BB659DA65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116" t="21330" r="34148" b="24259"/>
          <a:stretch/>
        </p:blipFill>
        <p:spPr>
          <a:xfrm>
            <a:off x="8640620" y="2461673"/>
            <a:ext cx="2850778" cy="3818965"/>
          </a:xfrm>
          <a:prstGeom prst="rect">
            <a:avLst/>
          </a:prstGeom>
        </p:spPr>
      </p:pic>
      <p:pic>
        <p:nvPicPr>
          <p:cNvPr id="4" name="图片 3">
            <a:extLst>
              <a:ext uri="{FF2B5EF4-FFF2-40B4-BE49-F238E27FC236}">
                <a16:creationId xmlns:a16="http://schemas.microsoft.com/office/drawing/2014/main" id="{4A7A8BCE-4AD4-4339-85FD-6765C9B848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9616" y="892626"/>
            <a:ext cx="3774624" cy="2503714"/>
          </a:xfrm>
          <a:prstGeom prst="rect">
            <a:avLst/>
          </a:prstGeom>
        </p:spPr>
      </p:pic>
      <p:sp>
        <p:nvSpPr>
          <p:cNvPr id="5" name="文本框 4">
            <a:extLst>
              <a:ext uri="{FF2B5EF4-FFF2-40B4-BE49-F238E27FC236}">
                <a16:creationId xmlns:a16="http://schemas.microsoft.com/office/drawing/2014/main" id="{FFCED40A-8FFB-4445-BF9E-D4AE1A6C7ED1}"/>
              </a:ext>
            </a:extLst>
          </p:cNvPr>
          <p:cNvSpPr txBox="1"/>
          <p:nvPr/>
        </p:nvSpPr>
        <p:spPr>
          <a:xfrm>
            <a:off x="6205034" y="1383708"/>
            <a:ext cx="3214924" cy="923330"/>
          </a:xfrm>
          <a:prstGeom prst="rect">
            <a:avLst/>
          </a:prstGeom>
          <a:noFill/>
        </p:spPr>
        <p:txBody>
          <a:bodyPr wrap="square" rtlCol="0">
            <a:spAutoFit/>
          </a:bodyPr>
          <a:lstStyle/>
          <a:p>
            <a:pPr algn="ctr"/>
            <a:r>
              <a:rPr lang="en-US" altLang="zh-CN" sz="5400" b="1" dirty="0" err="1">
                <a:solidFill>
                  <a:schemeClr val="accent6">
                    <a:lumMod val="75000"/>
                  </a:schemeClr>
                </a:solidFill>
                <a:latin typeface="Times New Roman" pitchFamily="18" charset="0"/>
                <a:ea typeface="迷你简卡通" panose="03000509000000000000" pitchFamily="65" charset="-122"/>
                <a:cs typeface="Times New Roman" pitchFamily="18" charset="0"/>
              </a:rPr>
              <a:t>Nội</a:t>
            </a:r>
            <a:r>
              <a:rPr lang="en-US" altLang="zh-CN" sz="5400" b="1" dirty="0">
                <a:solidFill>
                  <a:schemeClr val="accent6">
                    <a:lumMod val="75000"/>
                  </a:schemeClr>
                </a:solidFill>
                <a:latin typeface="Times New Roman" pitchFamily="18" charset="0"/>
                <a:ea typeface="迷你简卡通" panose="03000509000000000000" pitchFamily="65" charset="-122"/>
                <a:cs typeface="Times New Roman" pitchFamily="18" charset="0"/>
              </a:rPr>
              <a:t> dung</a:t>
            </a:r>
            <a:endParaRPr lang="zh-CN" altLang="en-US" sz="5400" b="1" dirty="0">
              <a:solidFill>
                <a:schemeClr val="accent6">
                  <a:lumMod val="75000"/>
                </a:schemeClr>
              </a:solidFill>
              <a:latin typeface="Times New Roman" pitchFamily="18" charset="0"/>
              <a:ea typeface="迷你简卡通" panose="03000509000000000000" pitchFamily="65" charset="-122"/>
              <a:cs typeface="Times New Roman" pitchFamily="18" charset="0"/>
            </a:endParaRPr>
          </a:p>
        </p:txBody>
      </p:sp>
      <p:pic>
        <p:nvPicPr>
          <p:cNvPr id="8" name="图片 7">
            <a:extLst>
              <a:ext uri="{FF2B5EF4-FFF2-40B4-BE49-F238E27FC236}">
                <a16:creationId xmlns:a16="http://schemas.microsoft.com/office/drawing/2014/main" id="{E5B4368B-A3B6-4F37-A40F-981C43B595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58" r="84436" b="79856"/>
          <a:stretch/>
        </p:blipFill>
        <p:spPr>
          <a:xfrm>
            <a:off x="1267732" y="2493889"/>
            <a:ext cx="591670" cy="1047992"/>
          </a:xfrm>
          <a:prstGeom prst="rect">
            <a:avLst/>
          </a:prstGeom>
        </p:spPr>
      </p:pic>
      <p:sp>
        <p:nvSpPr>
          <p:cNvPr id="10" name="文本框 9">
            <a:extLst>
              <a:ext uri="{FF2B5EF4-FFF2-40B4-BE49-F238E27FC236}">
                <a16:creationId xmlns:a16="http://schemas.microsoft.com/office/drawing/2014/main" id="{1921DD82-A6CD-4D19-A4A8-3412D8D3166D}"/>
              </a:ext>
            </a:extLst>
          </p:cNvPr>
          <p:cNvSpPr txBox="1"/>
          <p:nvPr/>
        </p:nvSpPr>
        <p:spPr>
          <a:xfrm>
            <a:off x="2060405" y="2770944"/>
            <a:ext cx="6941715" cy="646331"/>
          </a:xfrm>
          <a:prstGeom prst="rect">
            <a:avLst/>
          </a:prstGeom>
          <a:noFill/>
        </p:spPr>
        <p:txBody>
          <a:bodyPr wrap="square" rtlCol="0">
            <a:spAutoFit/>
          </a:bodyPr>
          <a:lstStyle/>
          <a:p>
            <a:r>
              <a:rPr lang="en-US" altLang="zh-CN" sz="3600" dirty="0">
                <a:latin typeface="Times New Roman" pitchFamily="18" charset="0"/>
                <a:ea typeface="迷你简卡通" panose="03000509000000000000" pitchFamily="65" charset="-122"/>
                <a:cs typeface="Times New Roman" pitchFamily="18" charset="0"/>
              </a:rPr>
              <a:t>I. </a:t>
            </a:r>
            <a:r>
              <a:rPr lang="en-US" altLang="zh-CN" sz="3600" dirty="0" err="1">
                <a:latin typeface="Times New Roman" pitchFamily="18" charset="0"/>
                <a:ea typeface="迷你简卡通" panose="03000509000000000000" pitchFamily="65" charset="-122"/>
                <a:cs typeface="Times New Roman" pitchFamily="18" charset="0"/>
              </a:rPr>
              <a:t>Câu</a:t>
            </a:r>
            <a:r>
              <a:rPr lang="en-US" altLang="zh-CN" sz="3600" dirty="0">
                <a:latin typeface="Times New Roman" pitchFamily="18" charset="0"/>
                <a:ea typeface="迷你简卡通" panose="03000509000000000000" pitchFamily="65" charset="-122"/>
                <a:cs typeface="Times New Roman" pitchFamily="18" charset="0"/>
              </a:rPr>
              <a:t> </a:t>
            </a:r>
            <a:r>
              <a:rPr lang="en-US" altLang="zh-CN" sz="3600" dirty="0" err="1">
                <a:latin typeface="Times New Roman" pitchFamily="18" charset="0"/>
                <a:ea typeface="迷你简卡通" panose="03000509000000000000" pitchFamily="65" charset="-122"/>
                <a:cs typeface="Times New Roman" pitchFamily="18" charset="0"/>
              </a:rPr>
              <a:t>chủ</a:t>
            </a:r>
            <a:r>
              <a:rPr lang="en-US" altLang="zh-CN" sz="3600" dirty="0">
                <a:latin typeface="Times New Roman" pitchFamily="18" charset="0"/>
                <a:ea typeface="迷你简卡通" panose="03000509000000000000" pitchFamily="65" charset="-122"/>
                <a:cs typeface="Times New Roman" pitchFamily="18" charset="0"/>
              </a:rPr>
              <a:t> </a:t>
            </a:r>
            <a:r>
              <a:rPr lang="en-US" altLang="zh-CN" sz="3600" dirty="0" err="1">
                <a:latin typeface="Times New Roman" pitchFamily="18" charset="0"/>
                <a:ea typeface="迷你简卡通" panose="03000509000000000000" pitchFamily="65" charset="-122"/>
                <a:cs typeface="Times New Roman" pitchFamily="18" charset="0"/>
              </a:rPr>
              <a:t>động</a:t>
            </a:r>
            <a:r>
              <a:rPr lang="en-US" altLang="zh-CN" sz="3600" dirty="0">
                <a:latin typeface="Times New Roman" pitchFamily="18" charset="0"/>
                <a:ea typeface="迷你简卡通" panose="03000509000000000000" pitchFamily="65" charset="-122"/>
                <a:cs typeface="Times New Roman" pitchFamily="18" charset="0"/>
              </a:rPr>
              <a:t> </a:t>
            </a:r>
            <a:r>
              <a:rPr lang="en-US" altLang="zh-CN" sz="3600" dirty="0" err="1">
                <a:latin typeface="Times New Roman" pitchFamily="18" charset="0"/>
                <a:ea typeface="迷你简卡通" panose="03000509000000000000" pitchFamily="65" charset="-122"/>
                <a:cs typeface="Times New Roman" pitchFamily="18" charset="0"/>
              </a:rPr>
              <a:t>và</a:t>
            </a:r>
            <a:r>
              <a:rPr lang="en-US" altLang="zh-CN" sz="3600" dirty="0">
                <a:latin typeface="Times New Roman" pitchFamily="18" charset="0"/>
                <a:ea typeface="迷你简卡通" panose="03000509000000000000" pitchFamily="65" charset="-122"/>
                <a:cs typeface="Times New Roman" pitchFamily="18" charset="0"/>
              </a:rPr>
              <a:t> </a:t>
            </a:r>
            <a:r>
              <a:rPr lang="en-US" altLang="zh-CN" sz="3600" dirty="0" err="1">
                <a:latin typeface="Times New Roman" pitchFamily="18" charset="0"/>
                <a:ea typeface="迷你简卡通" panose="03000509000000000000" pitchFamily="65" charset="-122"/>
                <a:cs typeface="Times New Roman" pitchFamily="18" charset="0"/>
              </a:rPr>
              <a:t>câu</a:t>
            </a:r>
            <a:r>
              <a:rPr lang="en-US" altLang="zh-CN" sz="3600" dirty="0">
                <a:latin typeface="Times New Roman" pitchFamily="18" charset="0"/>
                <a:ea typeface="迷你简卡通" panose="03000509000000000000" pitchFamily="65" charset="-122"/>
                <a:cs typeface="Times New Roman" pitchFamily="18" charset="0"/>
              </a:rPr>
              <a:t> </a:t>
            </a:r>
            <a:r>
              <a:rPr lang="en-US" altLang="zh-CN" sz="3600" dirty="0" err="1">
                <a:latin typeface="Times New Roman" pitchFamily="18" charset="0"/>
                <a:ea typeface="迷你简卡通" panose="03000509000000000000" pitchFamily="65" charset="-122"/>
                <a:cs typeface="Times New Roman" pitchFamily="18" charset="0"/>
              </a:rPr>
              <a:t>bị</a:t>
            </a:r>
            <a:r>
              <a:rPr lang="en-US" altLang="zh-CN" sz="3600" dirty="0">
                <a:latin typeface="Times New Roman" pitchFamily="18" charset="0"/>
                <a:ea typeface="迷你简卡通" panose="03000509000000000000" pitchFamily="65" charset="-122"/>
                <a:cs typeface="Times New Roman" pitchFamily="18" charset="0"/>
              </a:rPr>
              <a:t> </a:t>
            </a:r>
            <a:r>
              <a:rPr lang="en-US" altLang="zh-CN" sz="3600" dirty="0" err="1">
                <a:latin typeface="Times New Roman" pitchFamily="18" charset="0"/>
                <a:ea typeface="迷你简卡通" panose="03000509000000000000" pitchFamily="65" charset="-122"/>
                <a:cs typeface="Times New Roman" pitchFamily="18" charset="0"/>
              </a:rPr>
              <a:t>động</a:t>
            </a:r>
            <a:endParaRPr lang="zh-CN" altLang="en-US" sz="3600" dirty="0">
              <a:latin typeface="Times New Roman" pitchFamily="18" charset="0"/>
              <a:ea typeface="迷你简卡通" panose="03000509000000000000" pitchFamily="65" charset="-122"/>
              <a:cs typeface="Times New Roman" pitchFamily="18" charset="0"/>
            </a:endParaRPr>
          </a:p>
        </p:txBody>
      </p:sp>
      <p:pic>
        <p:nvPicPr>
          <p:cNvPr id="11" name="图片 10">
            <a:extLst>
              <a:ext uri="{FF2B5EF4-FFF2-40B4-BE49-F238E27FC236}">
                <a16:creationId xmlns:a16="http://schemas.microsoft.com/office/drawing/2014/main" id="{2B0657DC-FF55-4E7F-B4A6-0525CF12B0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58" r="84436" b="79856"/>
          <a:stretch/>
        </p:blipFill>
        <p:spPr>
          <a:xfrm>
            <a:off x="1286041" y="3798912"/>
            <a:ext cx="591670" cy="1047992"/>
          </a:xfrm>
          <a:prstGeom prst="rect">
            <a:avLst/>
          </a:prstGeom>
        </p:spPr>
      </p:pic>
      <p:sp>
        <p:nvSpPr>
          <p:cNvPr id="12" name="文本框 11">
            <a:extLst>
              <a:ext uri="{FF2B5EF4-FFF2-40B4-BE49-F238E27FC236}">
                <a16:creationId xmlns:a16="http://schemas.microsoft.com/office/drawing/2014/main" id="{7D22D450-32DC-4E60-982C-7DE8FA05007A}"/>
              </a:ext>
            </a:extLst>
          </p:cNvPr>
          <p:cNvSpPr txBox="1"/>
          <p:nvPr/>
        </p:nvSpPr>
        <p:spPr>
          <a:xfrm>
            <a:off x="1981580" y="3798912"/>
            <a:ext cx="6763241" cy="1200329"/>
          </a:xfrm>
          <a:prstGeom prst="rect">
            <a:avLst/>
          </a:prstGeom>
          <a:noFill/>
        </p:spPr>
        <p:txBody>
          <a:bodyPr wrap="square" rtlCol="0">
            <a:spAutoFit/>
          </a:bodyPr>
          <a:lstStyle/>
          <a:p>
            <a:r>
              <a:rPr lang="en-US" altLang="zh-CN" sz="3600" dirty="0">
                <a:latin typeface="Times New Roman" pitchFamily="18" charset="0"/>
                <a:ea typeface="迷你简卡通" panose="03000509000000000000" pitchFamily="65" charset="-122"/>
                <a:cs typeface="Times New Roman" pitchFamily="18" charset="0"/>
              </a:rPr>
              <a:t>II. </a:t>
            </a:r>
            <a:r>
              <a:rPr lang="en-US" altLang="zh-CN" sz="3600" dirty="0" err="1">
                <a:latin typeface="Times New Roman" pitchFamily="18" charset="0"/>
                <a:ea typeface="迷你简卡通" panose="03000509000000000000" pitchFamily="65" charset="-122"/>
                <a:cs typeface="Times New Roman" pitchFamily="18" charset="0"/>
              </a:rPr>
              <a:t>Mục</a:t>
            </a:r>
            <a:r>
              <a:rPr lang="en-US" altLang="zh-CN" sz="3600" dirty="0">
                <a:latin typeface="Times New Roman" pitchFamily="18" charset="0"/>
                <a:ea typeface="迷你简卡通" panose="03000509000000000000" pitchFamily="65" charset="-122"/>
                <a:cs typeface="Times New Roman" pitchFamily="18" charset="0"/>
              </a:rPr>
              <a:t> </a:t>
            </a:r>
            <a:r>
              <a:rPr lang="en-US" altLang="zh-CN" sz="3600" dirty="0" err="1">
                <a:latin typeface="Times New Roman" pitchFamily="18" charset="0"/>
                <a:ea typeface="迷你简卡通" panose="03000509000000000000" pitchFamily="65" charset="-122"/>
                <a:cs typeface="Times New Roman" pitchFamily="18" charset="0"/>
              </a:rPr>
              <a:t>đích</a:t>
            </a:r>
            <a:r>
              <a:rPr lang="en-US" altLang="zh-CN" sz="3600" dirty="0">
                <a:latin typeface="Times New Roman" pitchFamily="18" charset="0"/>
                <a:ea typeface="迷你简卡通" panose="03000509000000000000" pitchFamily="65" charset="-122"/>
                <a:cs typeface="Times New Roman" pitchFamily="18" charset="0"/>
              </a:rPr>
              <a:t> </a:t>
            </a:r>
            <a:r>
              <a:rPr lang="en-US" altLang="zh-CN" sz="3600" dirty="0" err="1">
                <a:latin typeface="Times New Roman" pitchFamily="18" charset="0"/>
                <a:ea typeface="迷你简卡通" panose="03000509000000000000" pitchFamily="65" charset="-122"/>
                <a:cs typeface="Times New Roman" pitchFamily="18" charset="0"/>
              </a:rPr>
              <a:t>của</a:t>
            </a:r>
            <a:r>
              <a:rPr lang="en-US" altLang="zh-CN" sz="3600" dirty="0">
                <a:latin typeface="Times New Roman" pitchFamily="18" charset="0"/>
                <a:ea typeface="迷你简卡通" panose="03000509000000000000" pitchFamily="65" charset="-122"/>
                <a:cs typeface="Times New Roman" pitchFamily="18" charset="0"/>
              </a:rPr>
              <a:t> </a:t>
            </a:r>
            <a:r>
              <a:rPr lang="en-US" altLang="zh-CN" sz="3600" dirty="0" err="1">
                <a:latin typeface="Times New Roman" pitchFamily="18" charset="0"/>
                <a:ea typeface="迷你简卡通" panose="03000509000000000000" pitchFamily="65" charset="-122"/>
                <a:cs typeface="Times New Roman" pitchFamily="18" charset="0"/>
              </a:rPr>
              <a:t>việc</a:t>
            </a:r>
            <a:r>
              <a:rPr lang="en-US" altLang="zh-CN" sz="3600" dirty="0">
                <a:latin typeface="Times New Roman" pitchFamily="18" charset="0"/>
                <a:ea typeface="迷你简卡通" panose="03000509000000000000" pitchFamily="65" charset="-122"/>
                <a:cs typeface="Times New Roman" pitchFamily="18" charset="0"/>
              </a:rPr>
              <a:t> </a:t>
            </a:r>
            <a:r>
              <a:rPr lang="en-US" altLang="zh-CN" sz="3600" dirty="0" err="1">
                <a:latin typeface="Times New Roman" pitchFamily="18" charset="0"/>
                <a:ea typeface="迷你简卡通" panose="03000509000000000000" pitchFamily="65" charset="-122"/>
                <a:cs typeface="Times New Roman" pitchFamily="18" charset="0"/>
              </a:rPr>
              <a:t>chuyển</a:t>
            </a:r>
            <a:r>
              <a:rPr lang="en-US" altLang="zh-CN" sz="3600" dirty="0">
                <a:latin typeface="Times New Roman" pitchFamily="18" charset="0"/>
                <a:ea typeface="迷你简卡通" panose="03000509000000000000" pitchFamily="65" charset="-122"/>
                <a:cs typeface="Times New Roman" pitchFamily="18" charset="0"/>
              </a:rPr>
              <a:t> </a:t>
            </a:r>
            <a:r>
              <a:rPr lang="en-US" altLang="zh-CN" sz="3600" dirty="0" err="1">
                <a:latin typeface="Times New Roman" pitchFamily="18" charset="0"/>
                <a:ea typeface="迷你简卡通" panose="03000509000000000000" pitchFamily="65" charset="-122"/>
                <a:cs typeface="Times New Roman" pitchFamily="18" charset="0"/>
              </a:rPr>
              <a:t>đổi</a:t>
            </a:r>
            <a:r>
              <a:rPr lang="en-US" altLang="zh-CN" sz="3600" dirty="0">
                <a:latin typeface="Times New Roman" pitchFamily="18" charset="0"/>
                <a:ea typeface="迷你简卡通" panose="03000509000000000000" pitchFamily="65" charset="-122"/>
                <a:cs typeface="Times New Roman" pitchFamily="18" charset="0"/>
              </a:rPr>
              <a:t> </a:t>
            </a:r>
            <a:r>
              <a:rPr lang="en-US" altLang="zh-CN" sz="3600" dirty="0" err="1">
                <a:latin typeface="Times New Roman" pitchFamily="18" charset="0"/>
                <a:ea typeface="迷你简卡通" panose="03000509000000000000" pitchFamily="65" charset="-122"/>
                <a:cs typeface="Times New Roman" pitchFamily="18" charset="0"/>
              </a:rPr>
              <a:t>câu</a:t>
            </a:r>
            <a:r>
              <a:rPr lang="en-US" altLang="zh-CN" sz="3600" dirty="0">
                <a:latin typeface="Times New Roman" pitchFamily="18" charset="0"/>
                <a:ea typeface="迷你简卡通" panose="03000509000000000000" pitchFamily="65" charset="-122"/>
                <a:cs typeface="Times New Roman" pitchFamily="18" charset="0"/>
              </a:rPr>
              <a:t> </a:t>
            </a:r>
            <a:r>
              <a:rPr lang="en-US" altLang="zh-CN" sz="3600" dirty="0" err="1">
                <a:latin typeface="Times New Roman" pitchFamily="18" charset="0"/>
                <a:ea typeface="迷你简卡通" panose="03000509000000000000" pitchFamily="65" charset="-122"/>
                <a:cs typeface="Times New Roman" pitchFamily="18" charset="0"/>
              </a:rPr>
              <a:t>chủ</a:t>
            </a:r>
            <a:r>
              <a:rPr lang="en-US" altLang="zh-CN" sz="3600" dirty="0">
                <a:latin typeface="Times New Roman" pitchFamily="18" charset="0"/>
                <a:ea typeface="迷你简卡通" panose="03000509000000000000" pitchFamily="65" charset="-122"/>
                <a:cs typeface="Times New Roman" pitchFamily="18" charset="0"/>
              </a:rPr>
              <a:t> </a:t>
            </a:r>
            <a:r>
              <a:rPr lang="en-US" altLang="zh-CN" sz="3600" dirty="0" err="1">
                <a:latin typeface="Times New Roman" pitchFamily="18" charset="0"/>
                <a:ea typeface="迷你简卡通" panose="03000509000000000000" pitchFamily="65" charset="-122"/>
                <a:cs typeface="Times New Roman" pitchFamily="18" charset="0"/>
              </a:rPr>
              <a:t>động</a:t>
            </a:r>
            <a:r>
              <a:rPr lang="en-US" altLang="zh-CN" sz="3600" dirty="0">
                <a:latin typeface="Times New Roman" pitchFamily="18" charset="0"/>
                <a:ea typeface="迷你简卡通" panose="03000509000000000000" pitchFamily="65" charset="-122"/>
                <a:cs typeface="Times New Roman" pitchFamily="18" charset="0"/>
              </a:rPr>
              <a:t> </a:t>
            </a:r>
            <a:r>
              <a:rPr lang="en-US" altLang="zh-CN" sz="3600" dirty="0" err="1">
                <a:latin typeface="Times New Roman" pitchFamily="18" charset="0"/>
                <a:ea typeface="迷你简卡通" panose="03000509000000000000" pitchFamily="65" charset="-122"/>
                <a:cs typeface="Times New Roman" pitchFamily="18" charset="0"/>
              </a:rPr>
              <a:t>thành</a:t>
            </a:r>
            <a:r>
              <a:rPr lang="en-US" altLang="zh-CN" sz="3600" dirty="0">
                <a:latin typeface="Times New Roman" pitchFamily="18" charset="0"/>
                <a:ea typeface="迷你简卡通" panose="03000509000000000000" pitchFamily="65" charset="-122"/>
                <a:cs typeface="Times New Roman" pitchFamily="18" charset="0"/>
              </a:rPr>
              <a:t> </a:t>
            </a:r>
            <a:r>
              <a:rPr lang="en-US" altLang="zh-CN" sz="3600" dirty="0" err="1">
                <a:latin typeface="Times New Roman" pitchFamily="18" charset="0"/>
                <a:ea typeface="迷你简卡通" panose="03000509000000000000" pitchFamily="65" charset="-122"/>
                <a:cs typeface="Times New Roman" pitchFamily="18" charset="0"/>
              </a:rPr>
              <a:t>câu</a:t>
            </a:r>
            <a:r>
              <a:rPr lang="en-US" altLang="zh-CN" sz="3600" dirty="0">
                <a:latin typeface="Times New Roman" pitchFamily="18" charset="0"/>
                <a:ea typeface="迷你简卡通" panose="03000509000000000000" pitchFamily="65" charset="-122"/>
                <a:cs typeface="Times New Roman" pitchFamily="18" charset="0"/>
              </a:rPr>
              <a:t> </a:t>
            </a:r>
            <a:r>
              <a:rPr lang="en-US" altLang="zh-CN" sz="3600" dirty="0" err="1">
                <a:latin typeface="Times New Roman" pitchFamily="18" charset="0"/>
                <a:ea typeface="迷你简卡通" panose="03000509000000000000" pitchFamily="65" charset="-122"/>
                <a:cs typeface="Times New Roman" pitchFamily="18" charset="0"/>
              </a:rPr>
              <a:t>bị</a:t>
            </a:r>
            <a:r>
              <a:rPr lang="en-US" altLang="zh-CN" sz="3600" dirty="0">
                <a:latin typeface="Times New Roman" pitchFamily="18" charset="0"/>
                <a:ea typeface="迷你简卡通" panose="03000509000000000000" pitchFamily="65" charset="-122"/>
                <a:cs typeface="Times New Roman" pitchFamily="18" charset="0"/>
              </a:rPr>
              <a:t> </a:t>
            </a:r>
            <a:r>
              <a:rPr lang="en-US" altLang="zh-CN" sz="3600" dirty="0" err="1">
                <a:latin typeface="Times New Roman" pitchFamily="18" charset="0"/>
                <a:ea typeface="迷你简卡通" panose="03000509000000000000" pitchFamily="65" charset="-122"/>
                <a:cs typeface="Times New Roman" pitchFamily="18" charset="0"/>
              </a:rPr>
              <a:t>động</a:t>
            </a:r>
            <a:endParaRPr lang="zh-CN" altLang="en-US" sz="3600" dirty="0">
              <a:latin typeface="Times New Roman" pitchFamily="18" charset="0"/>
              <a:ea typeface="迷你简卡通" panose="03000509000000000000" pitchFamily="65" charset="-122"/>
              <a:cs typeface="Times New Roman" pitchFamily="18" charset="0"/>
            </a:endParaRPr>
          </a:p>
        </p:txBody>
      </p:sp>
      <p:pic>
        <p:nvPicPr>
          <p:cNvPr id="13" name="图片 12">
            <a:extLst>
              <a:ext uri="{FF2B5EF4-FFF2-40B4-BE49-F238E27FC236}">
                <a16:creationId xmlns:a16="http://schemas.microsoft.com/office/drawing/2014/main" id="{74737FD4-FC66-4475-85C6-A5D0F2949D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58" r="84436" b="79856"/>
          <a:stretch/>
        </p:blipFill>
        <p:spPr>
          <a:xfrm>
            <a:off x="1280231" y="5170588"/>
            <a:ext cx="591670" cy="1047992"/>
          </a:xfrm>
          <a:prstGeom prst="rect">
            <a:avLst/>
          </a:prstGeom>
        </p:spPr>
      </p:pic>
      <p:sp>
        <p:nvSpPr>
          <p:cNvPr id="14" name="文本框 13">
            <a:extLst>
              <a:ext uri="{FF2B5EF4-FFF2-40B4-BE49-F238E27FC236}">
                <a16:creationId xmlns:a16="http://schemas.microsoft.com/office/drawing/2014/main" id="{93735D3C-E26E-49F3-AA05-BF9FA239E099}"/>
              </a:ext>
            </a:extLst>
          </p:cNvPr>
          <p:cNvSpPr txBox="1"/>
          <p:nvPr/>
        </p:nvSpPr>
        <p:spPr>
          <a:xfrm>
            <a:off x="2072905" y="5447643"/>
            <a:ext cx="3586711" cy="646331"/>
          </a:xfrm>
          <a:prstGeom prst="rect">
            <a:avLst/>
          </a:prstGeom>
          <a:noFill/>
        </p:spPr>
        <p:txBody>
          <a:bodyPr wrap="square" rtlCol="0">
            <a:spAutoFit/>
          </a:bodyPr>
          <a:lstStyle/>
          <a:p>
            <a:r>
              <a:rPr lang="en-US" altLang="zh-CN" sz="3600" dirty="0">
                <a:latin typeface="Times New Roman" pitchFamily="18" charset="0"/>
                <a:ea typeface="迷你简卡通" panose="03000509000000000000" pitchFamily="65" charset="-122"/>
                <a:cs typeface="Times New Roman" pitchFamily="18" charset="0"/>
              </a:rPr>
              <a:t>III. </a:t>
            </a:r>
            <a:r>
              <a:rPr lang="en-US" altLang="zh-CN" sz="3600" dirty="0" err="1">
                <a:latin typeface="Times New Roman" pitchFamily="18" charset="0"/>
                <a:ea typeface="迷你简卡通" panose="03000509000000000000" pitchFamily="65" charset="-122"/>
                <a:cs typeface="Times New Roman" pitchFamily="18" charset="0"/>
              </a:rPr>
              <a:t>Luyện</a:t>
            </a:r>
            <a:r>
              <a:rPr lang="en-US" altLang="zh-CN" sz="3600" dirty="0">
                <a:latin typeface="Times New Roman" pitchFamily="18" charset="0"/>
                <a:ea typeface="迷你简卡通" panose="03000509000000000000" pitchFamily="65" charset="-122"/>
                <a:cs typeface="Times New Roman" pitchFamily="18" charset="0"/>
              </a:rPr>
              <a:t> </a:t>
            </a:r>
            <a:r>
              <a:rPr lang="en-US" altLang="zh-CN" sz="3600" dirty="0" err="1">
                <a:latin typeface="Times New Roman" pitchFamily="18" charset="0"/>
                <a:ea typeface="迷你简卡通" panose="03000509000000000000" pitchFamily="65" charset="-122"/>
                <a:cs typeface="Times New Roman" pitchFamily="18" charset="0"/>
              </a:rPr>
              <a:t>tập</a:t>
            </a:r>
            <a:endParaRPr lang="zh-CN" altLang="en-US" sz="3600" dirty="0">
              <a:latin typeface="Times New Roman" pitchFamily="18" charset="0"/>
              <a:ea typeface="迷你简卡通" panose="03000509000000000000" pitchFamily="65" charset="-122"/>
              <a:cs typeface="Times New Roman" pitchFamily="18" charset="0"/>
            </a:endParaRPr>
          </a:p>
        </p:txBody>
      </p:sp>
    </p:spTree>
    <p:extLst>
      <p:ext uri="{BB962C8B-B14F-4D97-AF65-F5344CB8AC3E}">
        <p14:creationId xmlns:p14="http://schemas.microsoft.com/office/powerpoint/2010/main" val="15861110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2" presetClass="entr" presetSubtype="8" fill="hold"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left)">
                                      <p:cBhvr>
                                        <p:cTn id="16" dur="500"/>
                                        <p:tgtEl>
                                          <p:spTgt spid="5">
                                            <p:txEl>
                                              <p:pRg st="0" end="0"/>
                                            </p:txEl>
                                          </p:spTgt>
                                        </p:tgtEl>
                                      </p:cBhvr>
                                    </p:animEffect>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46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a:extLst>
              <a:ext uri="{FF2B5EF4-FFF2-40B4-BE49-F238E27FC236}">
                <a16:creationId xmlns:a16="http://schemas.microsoft.com/office/drawing/2014/main" id="{657D9FBE-EA92-4E8F-91F1-09C278D954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3574" y="-382671"/>
            <a:ext cx="7364850" cy="7364850"/>
          </a:xfrm>
          <a:prstGeom prst="rect">
            <a:avLst/>
          </a:prstGeom>
        </p:spPr>
      </p:pic>
      <p:pic>
        <p:nvPicPr>
          <p:cNvPr id="7" name="图片 6">
            <a:extLst>
              <a:ext uri="{FF2B5EF4-FFF2-40B4-BE49-F238E27FC236}">
                <a16:creationId xmlns:a16="http://schemas.microsoft.com/office/drawing/2014/main" id="{5C33079A-E9B2-42B3-8351-57054E88A5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8047" y="2965646"/>
            <a:ext cx="3221501" cy="3221501"/>
          </a:xfrm>
          <a:prstGeom prst="rect">
            <a:avLst/>
          </a:prstGeom>
        </p:spPr>
      </p:pic>
      <p:pic>
        <p:nvPicPr>
          <p:cNvPr id="9" name="图片 8">
            <a:extLst>
              <a:ext uri="{FF2B5EF4-FFF2-40B4-BE49-F238E27FC236}">
                <a16:creationId xmlns:a16="http://schemas.microsoft.com/office/drawing/2014/main" id="{E515C772-6EF1-4DAA-9D74-920542AB73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8690" y="741717"/>
            <a:ext cx="2451070" cy="2099750"/>
          </a:xfrm>
          <a:prstGeom prst="rect">
            <a:avLst/>
          </a:prstGeom>
        </p:spPr>
      </p:pic>
      <p:sp>
        <p:nvSpPr>
          <p:cNvPr id="18" name="文本框 17">
            <a:extLst>
              <a:ext uri="{FF2B5EF4-FFF2-40B4-BE49-F238E27FC236}">
                <a16:creationId xmlns:a16="http://schemas.microsoft.com/office/drawing/2014/main" id="{CAE7A528-40D5-4C40-B46D-2186BEAA5C26}"/>
              </a:ext>
            </a:extLst>
          </p:cNvPr>
          <p:cNvSpPr txBox="1"/>
          <p:nvPr/>
        </p:nvSpPr>
        <p:spPr>
          <a:xfrm>
            <a:off x="5682489" y="1341477"/>
            <a:ext cx="3219430" cy="3170099"/>
          </a:xfrm>
          <a:prstGeom prst="rect">
            <a:avLst/>
          </a:prstGeom>
          <a:noFill/>
        </p:spPr>
        <p:txBody>
          <a:bodyPr wrap="square" rtlCol="0">
            <a:spAutoFit/>
          </a:bodyPr>
          <a:lstStyle/>
          <a:p>
            <a:pPr algn="ctr"/>
            <a:r>
              <a:rPr lang="en-US" altLang="zh-CN" sz="5000" dirty="0">
                <a:solidFill>
                  <a:schemeClr val="bg1"/>
                </a:solidFill>
                <a:effectLst>
                  <a:glow rad="101600">
                    <a:schemeClr val="accent6">
                      <a:satMod val="175000"/>
                      <a:alpha val="40000"/>
                    </a:schemeClr>
                  </a:glow>
                </a:effectLst>
                <a:latin typeface="Times New Roman" pitchFamily="18" charset="0"/>
                <a:ea typeface="迷你简卡通" panose="03000509000000000000" pitchFamily="65" charset="-122"/>
                <a:cs typeface="Times New Roman" pitchFamily="18" charset="0"/>
              </a:rPr>
              <a:t>I.</a:t>
            </a:r>
          </a:p>
          <a:p>
            <a:pPr algn="ctr"/>
            <a:r>
              <a:rPr lang="en-US" altLang="zh-CN" sz="5000" dirty="0" err="1">
                <a:solidFill>
                  <a:schemeClr val="bg1"/>
                </a:solidFill>
                <a:effectLst>
                  <a:glow rad="101600">
                    <a:schemeClr val="accent6">
                      <a:satMod val="175000"/>
                      <a:alpha val="40000"/>
                    </a:schemeClr>
                  </a:glow>
                </a:effectLst>
                <a:latin typeface="Times New Roman" pitchFamily="18" charset="0"/>
                <a:ea typeface="迷你简卡通" panose="03000509000000000000" pitchFamily="65" charset="-122"/>
                <a:cs typeface="Times New Roman" pitchFamily="18" charset="0"/>
              </a:rPr>
              <a:t>Câu</a:t>
            </a:r>
            <a:r>
              <a:rPr lang="en-US" altLang="zh-CN" sz="5000" dirty="0">
                <a:solidFill>
                  <a:schemeClr val="bg1"/>
                </a:solidFill>
                <a:effectLst>
                  <a:glow rad="101600">
                    <a:schemeClr val="accent6">
                      <a:satMod val="175000"/>
                      <a:alpha val="40000"/>
                    </a:schemeClr>
                  </a:glow>
                </a:effectLst>
                <a:latin typeface="Times New Roman" pitchFamily="18" charset="0"/>
                <a:ea typeface="迷你简卡通" panose="03000509000000000000" pitchFamily="65" charset="-122"/>
                <a:cs typeface="Times New Roman" pitchFamily="18" charset="0"/>
              </a:rPr>
              <a:t> </a:t>
            </a:r>
            <a:r>
              <a:rPr lang="en-US" altLang="zh-CN" sz="5000" dirty="0" err="1">
                <a:solidFill>
                  <a:schemeClr val="bg1"/>
                </a:solidFill>
                <a:effectLst>
                  <a:glow rad="101600">
                    <a:schemeClr val="accent6">
                      <a:satMod val="175000"/>
                      <a:alpha val="40000"/>
                    </a:schemeClr>
                  </a:glow>
                </a:effectLst>
                <a:latin typeface="Times New Roman" pitchFamily="18" charset="0"/>
                <a:ea typeface="迷你简卡通" panose="03000509000000000000" pitchFamily="65" charset="-122"/>
                <a:cs typeface="Times New Roman" pitchFamily="18" charset="0"/>
              </a:rPr>
              <a:t>chủ</a:t>
            </a:r>
            <a:r>
              <a:rPr lang="en-US" altLang="zh-CN" sz="5000" dirty="0">
                <a:solidFill>
                  <a:schemeClr val="bg1"/>
                </a:solidFill>
                <a:effectLst>
                  <a:glow rad="101600">
                    <a:schemeClr val="accent6">
                      <a:satMod val="175000"/>
                      <a:alpha val="40000"/>
                    </a:schemeClr>
                  </a:glow>
                </a:effectLst>
                <a:latin typeface="Times New Roman" pitchFamily="18" charset="0"/>
                <a:ea typeface="迷你简卡通" panose="03000509000000000000" pitchFamily="65" charset="-122"/>
                <a:cs typeface="Times New Roman" pitchFamily="18" charset="0"/>
              </a:rPr>
              <a:t> </a:t>
            </a:r>
            <a:r>
              <a:rPr lang="en-US" altLang="zh-CN" sz="5000" dirty="0" err="1">
                <a:solidFill>
                  <a:schemeClr val="bg1"/>
                </a:solidFill>
                <a:effectLst>
                  <a:glow rad="101600">
                    <a:schemeClr val="accent6">
                      <a:satMod val="175000"/>
                      <a:alpha val="40000"/>
                    </a:schemeClr>
                  </a:glow>
                </a:effectLst>
                <a:latin typeface="Times New Roman" pitchFamily="18" charset="0"/>
                <a:ea typeface="迷你简卡通" panose="03000509000000000000" pitchFamily="65" charset="-122"/>
                <a:cs typeface="Times New Roman" pitchFamily="18" charset="0"/>
              </a:rPr>
              <a:t>động</a:t>
            </a:r>
            <a:r>
              <a:rPr lang="en-US" altLang="zh-CN" sz="5000" dirty="0">
                <a:solidFill>
                  <a:schemeClr val="bg1"/>
                </a:solidFill>
                <a:effectLst>
                  <a:glow rad="101600">
                    <a:schemeClr val="accent6">
                      <a:satMod val="175000"/>
                      <a:alpha val="40000"/>
                    </a:schemeClr>
                  </a:glow>
                </a:effectLst>
                <a:latin typeface="Times New Roman" pitchFamily="18" charset="0"/>
                <a:ea typeface="迷你简卡通" panose="03000509000000000000" pitchFamily="65" charset="-122"/>
                <a:cs typeface="Times New Roman" pitchFamily="18" charset="0"/>
              </a:rPr>
              <a:t> </a:t>
            </a:r>
            <a:r>
              <a:rPr lang="en-US" altLang="zh-CN" sz="5000" dirty="0" err="1">
                <a:solidFill>
                  <a:schemeClr val="bg1"/>
                </a:solidFill>
                <a:effectLst>
                  <a:glow rad="101600">
                    <a:schemeClr val="accent6">
                      <a:satMod val="175000"/>
                      <a:alpha val="40000"/>
                    </a:schemeClr>
                  </a:glow>
                </a:effectLst>
                <a:latin typeface="Times New Roman" pitchFamily="18" charset="0"/>
                <a:ea typeface="迷你简卡通" panose="03000509000000000000" pitchFamily="65" charset="-122"/>
                <a:cs typeface="Times New Roman" pitchFamily="18" charset="0"/>
              </a:rPr>
              <a:t>và</a:t>
            </a:r>
            <a:r>
              <a:rPr lang="en-US" altLang="zh-CN" sz="5000" dirty="0">
                <a:solidFill>
                  <a:schemeClr val="bg1"/>
                </a:solidFill>
                <a:effectLst>
                  <a:glow rad="101600">
                    <a:schemeClr val="accent6">
                      <a:satMod val="175000"/>
                      <a:alpha val="40000"/>
                    </a:schemeClr>
                  </a:glow>
                </a:effectLst>
                <a:latin typeface="Times New Roman" pitchFamily="18" charset="0"/>
                <a:ea typeface="迷你简卡通" panose="03000509000000000000" pitchFamily="65" charset="-122"/>
                <a:cs typeface="Times New Roman" pitchFamily="18" charset="0"/>
              </a:rPr>
              <a:t> </a:t>
            </a:r>
            <a:r>
              <a:rPr lang="en-US" altLang="zh-CN" sz="5000" dirty="0" err="1">
                <a:solidFill>
                  <a:schemeClr val="bg1"/>
                </a:solidFill>
                <a:effectLst>
                  <a:glow rad="101600">
                    <a:schemeClr val="accent6">
                      <a:satMod val="175000"/>
                      <a:alpha val="40000"/>
                    </a:schemeClr>
                  </a:glow>
                </a:effectLst>
                <a:latin typeface="Times New Roman" pitchFamily="18" charset="0"/>
                <a:ea typeface="迷你简卡通" panose="03000509000000000000" pitchFamily="65" charset="-122"/>
                <a:cs typeface="Times New Roman" pitchFamily="18" charset="0"/>
              </a:rPr>
              <a:t>câu</a:t>
            </a:r>
            <a:r>
              <a:rPr lang="en-US" altLang="zh-CN" sz="5000" dirty="0">
                <a:solidFill>
                  <a:schemeClr val="bg1"/>
                </a:solidFill>
                <a:effectLst>
                  <a:glow rad="101600">
                    <a:schemeClr val="accent6">
                      <a:satMod val="175000"/>
                      <a:alpha val="40000"/>
                    </a:schemeClr>
                  </a:glow>
                </a:effectLst>
                <a:latin typeface="Times New Roman" pitchFamily="18" charset="0"/>
                <a:ea typeface="迷你简卡通" panose="03000509000000000000" pitchFamily="65" charset="-122"/>
                <a:cs typeface="Times New Roman" pitchFamily="18" charset="0"/>
              </a:rPr>
              <a:t> </a:t>
            </a:r>
            <a:r>
              <a:rPr lang="en-US" altLang="zh-CN" sz="5000" dirty="0" err="1">
                <a:solidFill>
                  <a:schemeClr val="bg1"/>
                </a:solidFill>
                <a:effectLst>
                  <a:glow rad="101600">
                    <a:schemeClr val="accent6">
                      <a:satMod val="175000"/>
                      <a:alpha val="40000"/>
                    </a:schemeClr>
                  </a:glow>
                </a:effectLst>
                <a:latin typeface="Times New Roman" pitchFamily="18" charset="0"/>
                <a:ea typeface="迷你简卡通" panose="03000509000000000000" pitchFamily="65" charset="-122"/>
                <a:cs typeface="Times New Roman" pitchFamily="18" charset="0"/>
              </a:rPr>
              <a:t>bị</a:t>
            </a:r>
            <a:r>
              <a:rPr lang="en-US" altLang="zh-CN" sz="5000" dirty="0">
                <a:solidFill>
                  <a:schemeClr val="bg1"/>
                </a:solidFill>
                <a:effectLst>
                  <a:glow rad="101600">
                    <a:schemeClr val="accent6">
                      <a:satMod val="175000"/>
                      <a:alpha val="40000"/>
                    </a:schemeClr>
                  </a:glow>
                </a:effectLst>
                <a:latin typeface="Times New Roman" pitchFamily="18" charset="0"/>
                <a:ea typeface="迷你简卡通" panose="03000509000000000000" pitchFamily="65" charset="-122"/>
                <a:cs typeface="Times New Roman" pitchFamily="18" charset="0"/>
              </a:rPr>
              <a:t> </a:t>
            </a:r>
            <a:r>
              <a:rPr lang="en-US" altLang="zh-CN" sz="5000" dirty="0" err="1">
                <a:solidFill>
                  <a:schemeClr val="bg1"/>
                </a:solidFill>
                <a:effectLst>
                  <a:glow rad="101600">
                    <a:schemeClr val="accent6">
                      <a:satMod val="175000"/>
                      <a:alpha val="40000"/>
                    </a:schemeClr>
                  </a:glow>
                </a:effectLst>
                <a:latin typeface="Times New Roman" pitchFamily="18" charset="0"/>
                <a:ea typeface="迷你简卡通" panose="03000509000000000000" pitchFamily="65" charset="-122"/>
                <a:cs typeface="Times New Roman" pitchFamily="18" charset="0"/>
              </a:rPr>
              <a:t>động</a:t>
            </a:r>
            <a:endParaRPr lang="zh-CN" altLang="en-US" sz="5000" dirty="0">
              <a:solidFill>
                <a:schemeClr val="bg1"/>
              </a:solidFill>
              <a:effectLst>
                <a:glow rad="101600">
                  <a:schemeClr val="accent6">
                    <a:satMod val="175000"/>
                    <a:alpha val="40000"/>
                  </a:schemeClr>
                </a:glow>
              </a:effectLst>
              <a:latin typeface="Times New Roman" pitchFamily="18" charset="0"/>
              <a:ea typeface="迷你简卡通" panose="03000509000000000000" pitchFamily="65" charset="-122"/>
              <a:cs typeface="Times New Roman" pitchFamily="18" charset="0"/>
            </a:endParaRPr>
          </a:p>
        </p:txBody>
      </p:sp>
      <p:pic>
        <p:nvPicPr>
          <p:cNvPr id="2" name="葛雨晴 - 多糖芒果冰">
            <a:hlinkClick r:id="" action="ppaction://media"/>
            <a:extLst>
              <a:ext uri="{FF2B5EF4-FFF2-40B4-BE49-F238E27FC236}">
                <a16:creationId xmlns:a16="http://schemas.microsoft.com/office/drawing/2014/main" id="{4C938330-CEEB-47B3-97C4-E54CEAE793B9}"/>
              </a:ext>
            </a:extLst>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5791200" y="3124200"/>
            <a:ext cx="170923" cy="170923"/>
          </a:xfrm>
          <a:prstGeom prst="rect">
            <a:avLst/>
          </a:prstGeom>
        </p:spPr>
      </p:pic>
    </p:spTree>
    <p:extLst>
      <p:ext uri="{BB962C8B-B14F-4D97-AF65-F5344CB8AC3E}">
        <p14:creationId xmlns:p14="http://schemas.microsoft.com/office/powerpoint/2010/main" val="27483720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1000" fill="hold"/>
                                        <p:tgtEl>
                                          <p:spTgt spid="7"/>
                                        </p:tgtEl>
                                        <p:attrNameLst>
                                          <p:attrName>ppt_w</p:attrName>
                                        </p:attrNameLst>
                                      </p:cBhvr>
                                      <p:tavLst>
                                        <p:tav tm="0">
                                          <p:val>
                                            <p:fltVal val="0"/>
                                          </p:val>
                                        </p:tav>
                                        <p:tav tm="100000">
                                          <p:val>
                                            <p:strVal val="#ppt_w"/>
                                          </p:val>
                                        </p:tav>
                                      </p:tavLst>
                                    </p:anim>
                                    <p:anim calcmode="lin" valueType="num">
                                      <p:cBhvr>
                                        <p:cTn id="10" dur="1000" fill="hold"/>
                                        <p:tgtEl>
                                          <p:spTgt spid="7"/>
                                        </p:tgtEl>
                                        <p:attrNameLst>
                                          <p:attrName>ppt_h</p:attrName>
                                        </p:attrNameLst>
                                      </p:cBhvr>
                                      <p:tavLst>
                                        <p:tav tm="0">
                                          <p:val>
                                            <p:fltVal val="0"/>
                                          </p:val>
                                        </p:tav>
                                        <p:tav tm="100000">
                                          <p:val>
                                            <p:strVal val="#ppt_h"/>
                                          </p:val>
                                        </p:tav>
                                      </p:tavLst>
                                    </p:anim>
                                    <p:anim calcmode="lin" valueType="num">
                                      <p:cBhvr>
                                        <p:cTn id="11" dur="1000" fill="hold"/>
                                        <p:tgtEl>
                                          <p:spTgt spid="7"/>
                                        </p:tgtEl>
                                        <p:attrNameLst>
                                          <p:attrName>style.rotation</p:attrName>
                                        </p:attrNameLst>
                                      </p:cBhvr>
                                      <p:tavLst>
                                        <p:tav tm="0">
                                          <p:val>
                                            <p:fltVal val="90"/>
                                          </p:val>
                                        </p:tav>
                                        <p:tav tm="100000">
                                          <p:val>
                                            <p:fltVal val="0"/>
                                          </p:val>
                                        </p:tav>
                                      </p:tavLst>
                                    </p:anim>
                                    <p:animEffect transition="in" filter="fade">
                                      <p:cBhvr>
                                        <p:cTn id="12" dur="1000"/>
                                        <p:tgtEl>
                                          <p:spTgt spid="7"/>
                                        </p:tgtEl>
                                      </p:cBhvr>
                                    </p:animEffect>
                                  </p:childTnLst>
                                </p:cTn>
                              </p:par>
                              <p:par>
                                <p:cTn id="13" presetID="26"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remove" display="0">
                  <p:stCondLst>
                    <p:cond delay="indefinite"/>
                  </p:stCondLst>
                  <p:endCondLst>
                    <p:cond evt="onStopAudio" delay="0">
                      <p:tgtEl>
                        <p:sldTgt/>
                      </p:tgtEl>
                    </p:cond>
                  </p:endCondLst>
                </p:cTn>
                <p:tgtEl>
                  <p:spTgt spid="2"/>
                </p:tgtEl>
              </p:cMediaNode>
            </p:audio>
          </p:childTnLst>
        </p:cTn>
      </p:par>
    </p:tnLst>
    <p:bldLst>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52C0D7F3-A7F6-44F4-AA99-0A881019B3B3"/>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OeJc0s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niXNL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OeJc0u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54lzSy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54lzS2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aWGeSz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aWGeS5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aWGeS7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amGeSyTg/xfEDAAAYxkAABcAAAB1bml2ZXJzYWwvdW5pdmVyc2FsLnBuZ+1XaVxT55o/isVOLSBqCrI7ttJFxKgBFJO4AOIom4QisouWyy7IIQYI0UtbBEXa3lvwgiESLAHCTkMwAUJF4NYYUFnCYqSCISSHJGAgIWSbg/bOb2a+zefhw/md8/zf9z3P+n/Oc/L9fU+ZfGT1EQAAJqe9Pc4BgBECADbe/NAYRox/4u+Gbxuunjt1AmgYsBHDwqbY4z7HAaC5aIs2+gNY/rcr3iFXAcC0Z+3a0J9SfQkALFdOexzHXYuQCs7QLwnH+1/rz+YA2GNVJ4ynP3Xbnr8b8bEH7vElhy83eVSctvmi4HNfj022f9n/1/s3HbYN52/e+mLgqGeNq0pJnKAFT4EThvAJ9uqFKwHshPqgoISRaCynNojtXFclLkvpCiEqx2Ppfhj1m8eb7bNhc648NK+1qLWeFafhshd7LaRPYOzMiFnMkfyCMyX7GFs2AkBdoG3qNsQUyUBkw4vdLiPbLSR3q5P3/PmMWZ2rzPiXwNoJb2Fvg0NyzAMHP5oHbAAADw/Y8a3m6+A6uA6ug+vgOrgOroPr4Dq4Dv4/BPdla6TMrwDg+tD/8UfhDS5gcZkf2RiRoxaOzBRhuzLnKvK+xk8RVShacrCgi0UGs9hSAIjqJDzlFzIHbrF0wu8sIsYSws5zR4/E6GQtgzCUZ2Mht0VEwu+QvMqSJ6XMM2qTUwSy5CwAaJ+gUXIyeV2Ee9Wp0UmhTF7rhdmOQgI+QCXeN8lp7KycFtMoySl/MBqS8Ux0jYhC0nu4poj9SKtDkr/5YR5KtCS9gkLn6KQpjvrFIlIYitJDMOhUznJNcARBWEBQ6M5xeYpvQEqhsGtVQv9qtlCB74zko70Gpo+0OalKONrLMxlVs3j2wHTJ3/12bzClvbqN7rtvqderOMxJNP0yCyw6LmDG6r7XvApIjbhVv2ZHvtU9wZUeE0cjRrL+RT3zVeYIAfEpmGMSxZXnqNh/GxKm2XhJNQX5EyL8y9R+YVP1DU278xM5yaBhHD8PjcTVh3ILCcvt1TcyedbYQSiD1f/PkLD+KmF8KPQWag5TiJYHnlRgX9dxlXGfdo9Xu8bbEd78qFxW3k2fxECjh/eA9hRhWVrWKU985cCt5CxfunE0qp0+ZPUA5D6NPzZhsiIhiwkOwSUMrvBHug5j9gwKX/0of5VweKHhep2mNqdhq41q/OZPzWFouz7HYJQ3BRvUvthnPbl/5yjayzfLlmEyI/LhjrgU9SsqqNP8lW8V/hSvjWEpku1/yEDl2HsrXMBI/GSOFXX6733R/872OmbyH6Ibr49galaWh4ktHfL4hXAad4xO6ad9iFqwz121uld0+cm1o8PXieqak7qsISJbhkybgKopUCor6aG5hYIQK13TtPW9pvMaGUppCU5i1zQtsxV1XZG7vjwRc53PKxtx/03h3ku2+ucdfM/hDlmXdUCzTRR/kHuDsJNrNnOALWSaTMAJfgGNgQ+TmM7P0fZmFexkICMw75GNQvV5MYu4H36pF2iJY+o02xAVyG5ollecywox+TSh6/4KCKoEKTsRAqFFQDNbxtowxkOSkA+HpLkhzIHmWmzZpDSXeLPgmeUfoOL7Iw8uCw4gdoB7s/B70XlBeft5u1xJNOqAfZ7bz2p3ROuFHBsMrk9lK+lIDempkuMSM28/4DdDadSNf6wuj4amMBrp/XWTZq3J5BiljC1v00QHc0Jwe2nhos9Y0tPSbQjEx5AeF2uC67e4lCeMKuqp1oXlQqlTw0TkowpjKcjBLRUuWP8YQItZQDcGlhw0G01wwDa22owNtsGJvGq73P5S1BaWELAooTe2iVIyfeYarK/zTHUWqw1Bgq67IGTTuuT8RUGBv8mzvqgksrDCscdtPi5uUpiaER/Jf+152ePx3WAjNbIRY2spGowctvsNWVwmZ5sDYA452aqJr3tFjoTrBfzHblzGQ6eyR3tG0Pb8GgtGEVZ/TXqVJFD/Agfe5Yw+O7Fzw69Lw4F+4eWRnNBZgnPn0gtJvmP5efTqXGWoM+2oZr61xLkyp5z/BRiCavQtUbSJlb11obFlLCdGoYIw4zKaMcxJcJdMkUsjNY055aqYGm69AlK96Rh4Eafs/SGbcwIHbOaj7d2XT6zwXKe0hoMGCf879a9D4a4ANNK8JIDEDaM+MVHhjRBUZYZZiYKEw2VnUSRt8vkc6lu1iEK5hzWe18wp+9e0InlGGqu5QVGh6wCrZjb4yghu8mgbc2NlVTPWxQckMp7GkZUaBHWjW7tM7ZZYWszl0chwqcwRV17nSRPEmHgrI8E5JJLiSr1oN/c1EMZKF7/RmhuheCWtSwPu8nt7D5I+8odGcdFIZzY9mfKUBbbtDEyacksJx91Wk5t9k/Df9d6svXy0UMeOmyJ7oV1YxJb8asC0IQtjWlaF5LhL0/kmx+R79ROBPtwN0pWl+zkyKrUD5rCjqOhGhk+Zcd+MQHPYwas7Pc9TSp10hCssaTYuURFHpd7WuRVHynrSqqur+72Yfi7miO7fwMH+6KFDs/j3XoCNlZraGmMOqt1p9ycS8nIp1iwzwT+smHubK64iOKAxAsupfstcmXBXAFui/H0tYKVw62obUY44boGoFw879UR9i/NRONq3nvT0FCt/30O9mAs3vym6IyX77ZsNSLoiPoJpeoXxLnh9Wtm7LHXKwPRIqGrxsxnknO1x/0CTNkizA1VV6kwbaPxtMVG/4+Jjb/IoCzXy+niMvotFPACNjldVsQQx7AR3vmdvB/mXtoSuOnUTrRQ7aO3Ra/iTRWLc/uHc5SKSdkbSSNJBkuZ+O/ajXDNMO0vaNulbbG7RFK7KtnHxicnBT4hhdrwK0crHUTwK7vYNxX7jzpntecjuCNP7CRMu+8s53UdNiRf03z0gpmsujda3+vjEuPepjkmmUIXEg3p0I7/GoSZu07iW+FP0/FTrnYLMRHjf9oDmBYpBGwuKyPjyb0+i/fkPry1O/36AkVg/FP7JQuv/rKBO/Sr0roImDt0P9/LcmefkZFgd2mc0o95eBOZtkta+z2W81SSS9MJ/CBMQQHk2jOMOIFGmOitTBGJ5bO5dvCsw+e2i8qyJH+aGWxi++JDuQZYoJrYjF1VFeLWiclurn+7MNZpqMln0UheTv7CrLfP2jRwynkCBeVgn56zsEwFDb4fuEEFNzDtPFUkNzdN3iwOQKTP+z/01NKVnDSWB3CxAXJpp4e6iUu22C/RjXrizEqy+tqe0+HUTz4n5siVzsdciWN6pshM9vTqIxqfdtYZGtoSpssdPqbLDaBEO/e7uAi0oKoFdPy+HGjmYZQvyGZNvXE1kEN7bqVW7xQfl3aA4lTg8CD2FRhyyYJK+pI1Ii+Be7AKyizWVprm1in7axyhSYs85p0DNg5wIO9mhfbS+8pmOZtJQt5Wk2b8oP5mUuPvLPcsfzK+a9h6wkgwQFTxXv+FBrtrs6EK3pEsjS9hcH6Zh3TgULCl31syVF5UN37rQ6Z2hcOncsxaob2IXDUH3Tr3vmGx4/GEKLNgrPOo081nS4LxyMgVLKEk3/b72sdDh14GykhpYY5d6ll48kz1n/DysJqtrvjILY3cCLwASVW+5zsz/1vWXhvyYcNenXkyD6pkR5lt+sf62WJjmKkgPZNvwu5K38n5mibgYlmhm15ohye8GAcbyeVATNVp/tU7SiCYrm2jHcWc9epdrrD2u/iJTtxTJ1Nc+FIBGTWXOHO2B1Zxewp8fr1VY2SSxySwAKTYl1cr9926u4MqD3LTibOhPM2f4K58F8Z/DbGTTYyRs/ljMcJKhLlRk2Ql/raRK+Rk4v349GZHDOVIGf5/ZMUgk1K5SM3Rx44T7T9TPTagPz63l1pY2jnYcPJe593MAq0FFtDZ+IGgbZIF3eCF62Uv3Lweg/ovsjlvqNT5eAhi3v0/SL+Rh68oJs//I6H7CkEqZU13xAO9nGQtqUML+nCQ9iCgJf2eW5ozBUJAg2GeIWQrRFs3wW4b0pB3QvC1CxIjAOzVjDerBUIOrNMQpFEov+UBLvcM/+ti5hvW01e2THdcjbTSqrzJ2WtgpHF3yrh1Mlle7FZm1EDNexlKIGW8FBRo5h1N48/V07y1H7nvWAIAoqDP66u3oZqh94XxPbZt4a0qf1BYh9Je72T2Ke9Vb510tDx6OtgdZHxfk2eesvGn6odTxc+B6DFjel80ew4dd60wxYHwRCP4tfiRJ94ZzvRGLcn/f/wAgLOV/zd8/boFH63B3I3iiLpPkb8FqF066b/+XoFsK/C+BbvDB1MMHlEG2AUOnccNLUwY9M3wrvFqzGn22pJJaZU/Spi7rVFPMr+CRHueMc9UeqP/asNk8bFOh9WHvr+GzwGlPX4+GE1F//U9QSwMEFAACAAgAamGeS3Br3rpLAAAAagAAABsAAAB1bml2ZXJzYWwvdW5pdmVyc2FsLnBuZy54bWyzsa/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sCAACwCAAAFAAAAAAAAAABAAAAAAC9EQAAdW5pdmVyc2FsL3BsYXllci54bWxQSwECAAAUAAIACABpYZ5LsIcj9GwBAAD3AgAAKQAAAAAAAAABAAAAAADqFAAAdW5pdmVyc2FsL3NraW5fY3VzdG9taXphdGlvbl9zZXR0aW5ncy54bWxQSwECAAAUAAIACABqYZ5LJOD/F8QMAABjGQAAFwAAAAAAAAAAAAAAAACdFgAAdW5pdmVyc2FsL3VuaXZlcnNhbC5wbmdQSwECAAAUAAIACABqYZ5LcGveuksAAABqAAAAGwAAAAAAAAABAAAAAACWIwAAdW5pdmVyc2FsL3VuaXZlcnNhbC5wbmcueG1sUEsFBgAAAAALAAsASQMAABokAAAAAA=="/>
  <p:tag name="ISPRING_PRESENTATION_TITLE" val="02.23.04"/>
</p:tagLst>
</file>

<file path=ppt/theme/theme1.xml><?xml version="1.0" encoding="utf-8"?>
<a:theme xmlns:a="http://schemas.openxmlformats.org/drawingml/2006/main" name="Office Theme">
  <a:themeElements>
    <a:clrScheme name="自定义 1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smtClean="0">
            <a:latin typeface="迷你简卡通" panose="03000509000000000000" pitchFamily="65" charset="-122"/>
            <a:ea typeface="迷你简卡通" panose="03000509000000000000" pitchFamily="65"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707</TotalTime>
  <Words>1231</Words>
  <Application>Microsoft Office PowerPoint</Application>
  <PresentationFormat>Widescreen</PresentationFormat>
  <Paragraphs>136</Paragraphs>
  <Slides>29</Slides>
  <Notes>18</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等线</vt:lpstr>
      <vt:lpstr>微软雅黑</vt:lpstr>
      <vt:lpstr>.VnTime</vt:lpstr>
      <vt:lpstr>Arial</vt:lpstr>
      <vt:lpstr>Calibri</vt:lpstr>
      <vt:lpstr>Calibri Light</vt:lpstr>
      <vt:lpstr>Times New Roman</vt:lpstr>
      <vt:lpstr>VNI-Times</vt:lpstr>
      <vt:lpstr>Wingdings</vt:lpstr>
      <vt:lpstr>Office Theme</vt:lpstr>
      <vt:lpstr>PowerPoint Presentation</vt:lpstr>
      <vt:lpstr>PowerPoint Presentation</vt:lpstr>
      <vt:lpstr>Nhìn hình đặt câu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02.23.04</dc:title>
  <dc:creator>WIN7</dc:creator>
  <cp:lastModifiedBy>Admin</cp:lastModifiedBy>
  <cp:revision>195</cp:revision>
  <dcterms:created xsi:type="dcterms:W3CDTF">2017-08-18T03:02:00Z</dcterms:created>
  <dcterms:modified xsi:type="dcterms:W3CDTF">2022-03-12T14:59:24Z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